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9"/>
  </p:notesMasterIdLst>
  <p:sldIdLst>
    <p:sldId id="262" r:id="rId5"/>
    <p:sldId id="284" r:id="rId6"/>
    <p:sldId id="257" r:id="rId7"/>
    <p:sldId id="261" r:id="rId8"/>
    <p:sldId id="259" r:id="rId9"/>
    <p:sldId id="277" r:id="rId10"/>
    <p:sldId id="286" r:id="rId11"/>
    <p:sldId id="260" r:id="rId12"/>
    <p:sldId id="263" r:id="rId13"/>
    <p:sldId id="264" r:id="rId14"/>
    <p:sldId id="287" r:id="rId15"/>
    <p:sldId id="265" r:id="rId16"/>
    <p:sldId id="266" r:id="rId17"/>
    <p:sldId id="278" r:id="rId18"/>
    <p:sldId id="268" r:id="rId19"/>
    <p:sldId id="281" r:id="rId20"/>
    <p:sldId id="282" r:id="rId21"/>
    <p:sldId id="274" r:id="rId22"/>
    <p:sldId id="272" r:id="rId23"/>
    <p:sldId id="273" r:id="rId24"/>
    <p:sldId id="271" r:id="rId25"/>
    <p:sldId id="270" r:id="rId26"/>
    <p:sldId id="276" r:id="rId27"/>
    <p:sldId id="275"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211D86-FBA9-4612-B62A-B01EACA78606}" v="27" dt="2022-09-03T12:30:17.484"/>
  </p1510:revLst>
</p1510:revInfo>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451" autoAdjust="0"/>
  </p:normalViewPr>
  <p:slideViewPr>
    <p:cSldViewPr snapToGrid="0">
      <p:cViewPr varScale="1">
        <p:scale>
          <a:sx n="68" d="100"/>
          <a:sy n="68" d="100"/>
        </p:scale>
        <p:origin x="605"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rin Bachar" userId="1c6a6aae804d381c" providerId="LiveId" clId="{B3211D86-FBA9-4612-B62A-B01EACA78606}"/>
    <pc:docChg chg="undo custSel modSld">
      <pc:chgData name="Dorin Bachar" userId="1c6a6aae804d381c" providerId="LiveId" clId="{B3211D86-FBA9-4612-B62A-B01EACA78606}" dt="2022-09-03T12:30:17.484" v="197" actId="478"/>
      <pc:docMkLst>
        <pc:docMk/>
      </pc:docMkLst>
      <pc:sldChg chg="modSp mod">
        <pc:chgData name="Dorin Bachar" userId="1c6a6aae804d381c" providerId="LiveId" clId="{B3211D86-FBA9-4612-B62A-B01EACA78606}" dt="2022-09-03T11:38:52.596" v="177" actId="255"/>
        <pc:sldMkLst>
          <pc:docMk/>
          <pc:sldMk cId="4097556969" sldId="259"/>
        </pc:sldMkLst>
        <pc:spChg chg="mod">
          <ac:chgData name="Dorin Bachar" userId="1c6a6aae804d381c" providerId="LiveId" clId="{B3211D86-FBA9-4612-B62A-B01EACA78606}" dt="2022-09-03T11:38:52.596" v="177" actId="255"/>
          <ac:spMkLst>
            <pc:docMk/>
            <pc:sldMk cId="4097556969" sldId="259"/>
            <ac:spMk id="3" creationId="{E3FC2659-39F3-4ECB-A27C-26739B05FE63}"/>
          </ac:spMkLst>
        </pc:spChg>
      </pc:sldChg>
      <pc:sldChg chg="addSp delSp modSp">
        <pc:chgData name="Dorin Bachar" userId="1c6a6aae804d381c" providerId="LiveId" clId="{B3211D86-FBA9-4612-B62A-B01EACA78606}" dt="2022-09-03T12:30:17.484" v="197" actId="478"/>
        <pc:sldMkLst>
          <pc:docMk/>
          <pc:sldMk cId="443262658" sldId="260"/>
        </pc:sldMkLst>
        <pc:picChg chg="add del mod">
          <ac:chgData name="Dorin Bachar" userId="1c6a6aae804d381c" providerId="LiveId" clId="{B3211D86-FBA9-4612-B62A-B01EACA78606}" dt="2022-09-03T12:30:17.484" v="197" actId="478"/>
          <ac:picMkLst>
            <pc:docMk/>
            <pc:sldMk cId="443262658" sldId="260"/>
            <ac:picMk id="1026" creationId="{E0250A48-F111-9773-1533-C4D8334FD380}"/>
          </ac:picMkLst>
        </pc:picChg>
      </pc:sldChg>
      <pc:sldChg chg="addSp delSp modSp mod">
        <pc:chgData name="Dorin Bachar" userId="1c6a6aae804d381c" providerId="LiveId" clId="{B3211D86-FBA9-4612-B62A-B01EACA78606}" dt="2022-09-03T11:26:59.881" v="171" actId="27636"/>
        <pc:sldMkLst>
          <pc:docMk/>
          <pc:sldMk cId="1923188309" sldId="264"/>
        </pc:sldMkLst>
        <pc:spChg chg="mod">
          <ac:chgData name="Dorin Bachar" userId="1c6a6aae804d381c" providerId="LiveId" clId="{B3211D86-FBA9-4612-B62A-B01EACA78606}" dt="2022-09-03T11:22:55.001" v="146" actId="14100"/>
          <ac:spMkLst>
            <pc:docMk/>
            <pc:sldMk cId="1923188309" sldId="264"/>
            <ac:spMk id="2" creationId="{07233740-2A1A-479E-B44B-2C87C5D5829C}"/>
          </ac:spMkLst>
        </pc:spChg>
        <pc:spChg chg="mod">
          <ac:chgData name="Dorin Bachar" userId="1c6a6aae804d381c" providerId="LiveId" clId="{B3211D86-FBA9-4612-B62A-B01EACA78606}" dt="2022-09-03T11:26:59.881" v="171" actId="27636"/>
          <ac:spMkLst>
            <pc:docMk/>
            <pc:sldMk cId="1923188309" sldId="264"/>
            <ac:spMk id="3" creationId="{044905BF-EA1C-4DBA-B051-D0FF14A5EE8C}"/>
          </ac:spMkLst>
        </pc:spChg>
        <pc:graphicFrameChg chg="add mod modGraphic">
          <ac:chgData name="Dorin Bachar" userId="1c6a6aae804d381c" providerId="LiveId" clId="{B3211D86-FBA9-4612-B62A-B01EACA78606}" dt="2022-09-03T11:26:14.293" v="165" actId="207"/>
          <ac:graphicFrameMkLst>
            <pc:docMk/>
            <pc:sldMk cId="1923188309" sldId="264"/>
            <ac:graphicFrameMk id="4" creationId="{18884614-8974-5933-06BB-028D4663EEF6}"/>
          </ac:graphicFrameMkLst>
        </pc:graphicFrameChg>
        <pc:picChg chg="add del mod">
          <ac:chgData name="Dorin Bachar" userId="1c6a6aae804d381c" providerId="LiveId" clId="{B3211D86-FBA9-4612-B62A-B01EACA78606}" dt="2022-09-03T11:14:40.018" v="18" actId="478"/>
          <ac:picMkLst>
            <pc:docMk/>
            <pc:sldMk cId="1923188309" sldId="264"/>
            <ac:picMk id="3074" creationId="{76711ACD-B088-F545-F91C-53D9A2E33043}"/>
          </ac:picMkLst>
        </pc:picChg>
      </pc:sldChg>
      <pc:sldChg chg="modSp mod">
        <pc:chgData name="Dorin Bachar" userId="1c6a6aae804d381c" providerId="LiveId" clId="{B3211D86-FBA9-4612-B62A-B01EACA78606}" dt="2022-09-03T12:01:25.612" v="186" actId="1076"/>
        <pc:sldMkLst>
          <pc:docMk/>
          <pc:sldMk cId="4263866661" sldId="265"/>
        </pc:sldMkLst>
        <pc:spChg chg="mod">
          <ac:chgData name="Dorin Bachar" userId="1c6a6aae804d381c" providerId="LiveId" clId="{B3211D86-FBA9-4612-B62A-B01EACA78606}" dt="2022-09-03T12:01:25.612" v="186" actId="1076"/>
          <ac:spMkLst>
            <pc:docMk/>
            <pc:sldMk cId="4263866661" sldId="265"/>
            <ac:spMk id="3" creationId="{DB47E5FA-ED00-4DF6-AEF7-5659FBFDC9DA}"/>
          </ac:spMkLst>
        </pc:spChg>
      </pc:sldChg>
      <pc:sldChg chg="addSp modSp mod">
        <pc:chgData name="Dorin Bachar" userId="1c6a6aae804d381c" providerId="LiveId" clId="{B3211D86-FBA9-4612-B62A-B01EACA78606}" dt="2022-09-03T12:01:34.123" v="187" actId="14100"/>
        <pc:sldMkLst>
          <pc:docMk/>
          <pc:sldMk cId="2417884490" sldId="287"/>
        </pc:sldMkLst>
        <pc:spChg chg="mod">
          <ac:chgData name="Dorin Bachar" userId="1c6a6aae804d381c" providerId="LiveId" clId="{B3211D86-FBA9-4612-B62A-B01EACA78606}" dt="2022-09-03T11:05:32.138" v="9" actId="20577"/>
          <ac:spMkLst>
            <pc:docMk/>
            <pc:sldMk cId="2417884490" sldId="287"/>
            <ac:spMk id="2" creationId="{EF922B46-242B-1BD1-022D-9E64B8A0D4E4}"/>
          </ac:spMkLst>
        </pc:spChg>
        <pc:spChg chg="mod">
          <ac:chgData name="Dorin Bachar" userId="1c6a6aae804d381c" providerId="LiveId" clId="{B3211D86-FBA9-4612-B62A-B01EACA78606}" dt="2022-09-03T11:05:21.502" v="7" actId="255"/>
          <ac:spMkLst>
            <pc:docMk/>
            <pc:sldMk cId="2417884490" sldId="287"/>
            <ac:spMk id="3" creationId="{B4B67387-344D-00C9-809D-ADA2C161BD18}"/>
          </ac:spMkLst>
        </pc:spChg>
        <pc:picChg chg="add mod modCrop">
          <ac:chgData name="Dorin Bachar" userId="1c6a6aae804d381c" providerId="LiveId" clId="{B3211D86-FBA9-4612-B62A-B01EACA78606}" dt="2022-09-03T12:01:34.123" v="187" actId="14100"/>
          <ac:picMkLst>
            <pc:docMk/>
            <pc:sldMk cId="2417884490" sldId="287"/>
            <ac:picMk id="5" creationId="{D38EE8D6-652D-0F20-2E1E-02EA1852DC8C}"/>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jpeg>
</file>

<file path=ppt/media/image2.png>
</file>

<file path=ppt/media/image20.png>
</file>

<file path=ppt/media/image21.jpeg>
</file>

<file path=ppt/media/image22.png>
</file>

<file path=ppt/media/image23.jpe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06212FD5-5E65-4EB0-8302-3B769E1D7429}" type="datetimeFigureOut">
              <a:rPr lang="he-IL" smtClean="0"/>
              <a:t>ז'/אלול/תשפ"ב</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A314DC1E-452B-4B70-A24B-6C7636E440BF}" type="slidenum">
              <a:rPr lang="he-IL" smtClean="0"/>
              <a:t>‹#›</a:t>
            </a:fld>
            <a:endParaRPr lang="he-IL"/>
          </a:p>
        </p:txBody>
      </p:sp>
    </p:spTree>
    <p:extLst>
      <p:ext uri="{BB962C8B-B14F-4D97-AF65-F5344CB8AC3E}">
        <p14:creationId xmlns:p14="http://schemas.microsoft.com/office/powerpoint/2010/main" val="15494204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he.wikipedia.org/wiki/%D7%9C%D7%95%D7%97_%D7%90%D7%9D" TargetMode="External"/><Relationship Id="rId3" Type="http://schemas.openxmlformats.org/officeDocument/2006/relationships/hyperlink" Target="https://he.wikipedia.org/wiki/%D7%AA%D7%90%D7%92%D7%99%D7%93_%D7%A8%D7%91-%D7%9C%D7%90%D7%95%D7%9E%D7%99" TargetMode="External"/><Relationship Id="rId7" Type="http://schemas.openxmlformats.org/officeDocument/2006/relationships/hyperlink" Target="https://he.wikipedia.org/wiki/%D7%9B%D7%A8%D7%98%D7%99%D7%A1_%D7%A8%D7%A9%D7%AA"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s://he.wikipedia.org/wiki/%D7%9E%D7%A2%D7%92%D7%9C_%D7%9E%D7%A9%D7%95%D7%9C%D7%91" TargetMode="External"/><Relationship Id="rId5" Type="http://schemas.openxmlformats.org/officeDocument/2006/relationships/hyperlink" Target="https://he.wikipedia.org/wiki/%D7%9E%D7%99%D7%A7%D7%A8%D7%95-%D7%9E%D7%A2%D7%91%D7%93" TargetMode="External"/><Relationship Id="rId4" Type="http://schemas.openxmlformats.org/officeDocument/2006/relationships/hyperlink" Target="https://he.wikipedia.org/wiki/%D7%90%D7%9E%D7%A8%D7%99%D7%A7%D7%90%D7%99"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02122"/>
                </a:solidFill>
                <a:effectLst/>
                <a:latin typeface="Arial" panose="020B0604020202020204" pitchFamily="34" charset="0"/>
              </a:rPr>
              <a:t>Dorin </a:t>
            </a:r>
            <a:r>
              <a:rPr lang="en-US" b="0" i="0" dirty="0">
                <a:solidFill>
                  <a:srgbClr val="202122"/>
                </a:solidFill>
                <a:effectLst/>
                <a:latin typeface="Arial" panose="020B0604020202020204" pitchFamily="34" charset="0"/>
                <a:sym typeface="Wingdings" panose="05000000000000000000" pitchFamily="2" charset="2"/>
              </a:rPr>
              <a:t></a:t>
            </a:r>
            <a:r>
              <a:rPr lang="en-US" b="0" i="0" dirty="0">
                <a:solidFill>
                  <a:srgbClr val="202122"/>
                </a:solidFill>
                <a:effectLst/>
                <a:latin typeface="Arial" panose="020B0604020202020204" pitchFamily="34" charset="0"/>
              </a:rPr>
              <a:t>Dorin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202122"/>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he-IL" b="0" i="0" dirty="0">
                <a:solidFill>
                  <a:srgbClr val="202122"/>
                </a:solidFill>
                <a:effectLst/>
                <a:latin typeface="Arial" panose="020B0604020202020204" pitchFamily="34" charset="0"/>
              </a:rPr>
              <a:t>הוא </a:t>
            </a:r>
            <a:r>
              <a:rPr lang="he-IL" b="0" i="0" u="sng" dirty="0">
                <a:solidFill>
                  <a:srgbClr val="FAA700"/>
                </a:solidFill>
                <a:effectLst/>
                <a:latin typeface="Arial" panose="020B0604020202020204" pitchFamily="34" charset="0"/>
                <a:hlinkClick r:id="rId3" tooltip="תאגיד רב-לאומי"/>
              </a:rPr>
              <a:t>תאגיד רב-לאומי</a:t>
            </a:r>
            <a:r>
              <a:rPr lang="he-IL" b="0" i="0" dirty="0">
                <a:solidFill>
                  <a:srgbClr val="202122"/>
                </a:solidFill>
                <a:effectLst/>
                <a:latin typeface="Arial" panose="020B0604020202020204" pitchFamily="34" charset="0"/>
              </a:rPr>
              <a:t> </a:t>
            </a:r>
            <a:r>
              <a:rPr lang="he-IL" b="0" i="0" u="none" strike="noStrike" dirty="0">
                <a:solidFill>
                  <a:srgbClr val="3366CC"/>
                </a:solidFill>
                <a:effectLst/>
                <a:latin typeface="Arial" panose="020B0604020202020204" pitchFamily="34" charset="0"/>
                <a:hlinkClick r:id="rId4" tooltip="אמריקאי"/>
              </a:rPr>
              <a:t>אמריקאי</a:t>
            </a:r>
            <a:r>
              <a:rPr lang="he-IL" b="0" i="0" dirty="0">
                <a:solidFill>
                  <a:srgbClr val="202122"/>
                </a:solidFill>
                <a:effectLst/>
                <a:latin typeface="Arial" panose="020B0604020202020204" pitchFamily="34" charset="0"/>
              </a:rPr>
              <a:t>, מהחברות המובילות בעולם בתחום של תכנון וייצור </a:t>
            </a:r>
            <a:r>
              <a:rPr lang="he-IL" b="0" i="0" u="none" strike="noStrike" dirty="0">
                <a:solidFill>
                  <a:srgbClr val="3366CC"/>
                </a:solidFill>
                <a:effectLst/>
                <a:latin typeface="Arial" panose="020B0604020202020204" pitchFamily="34" charset="0"/>
                <a:hlinkClick r:id="rId5" tooltip="מיקרו-מעבד"/>
              </a:rPr>
              <a:t>מיקרו-מעבדים</a:t>
            </a:r>
            <a:r>
              <a:rPr lang="he-IL" b="0" i="0" dirty="0">
                <a:solidFill>
                  <a:srgbClr val="202122"/>
                </a:solidFill>
                <a:effectLst/>
                <a:latin typeface="Arial" panose="020B0604020202020204" pitchFamily="34" charset="0"/>
              </a:rPr>
              <a:t> ו</a:t>
            </a:r>
            <a:r>
              <a:rPr lang="he-IL" b="0" i="0" u="none" strike="noStrike" dirty="0">
                <a:solidFill>
                  <a:srgbClr val="3366CC"/>
                </a:solidFill>
                <a:effectLst/>
                <a:latin typeface="Arial" panose="020B0604020202020204" pitchFamily="34" charset="0"/>
                <a:hlinkClick r:id="rId6" tooltip="מעגל משולב"/>
              </a:rPr>
              <a:t>מעגלים משולבים</a:t>
            </a:r>
            <a:r>
              <a:rPr lang="he-IL" b="0" i="0" dirty="0">
                <a:solidFill>
                  <a:srgbClr val="202122"/>
                </a:solidFill>
                <a:effectLst/>
                <a:latin typeface="Arial" panose="020B0604020202020204" pitchFamily="34" charset="0"/>
              </a:rPr>
              <a:t>. כמו כן, אינטל מייצרת </a:t>
            </a:r>
            <a:r>
              <a:rPr lang="he-IL" b="0" i="0" u="none" strike="noStrike" dirty="0">
                <a:solidFill>
                  <a:srgbClr val="3366CC"/>
                </a:solidFill>
                <a:effectLst/>
                <a:latin typeface="Arial" panose="020B0604020202020204" pitchFamily="34" charset="0"/>
                <a:hlinkClick r:id="rId7" tooltip="כרטיס רשת"/>
              </a:rPr>
              <a:t>כרטיסי רשת</a:t>
            </a:r>
            <a:r>
              <a:rPr lang="he-IL" b="0" i="0" dirty="0">
                <a:solidFill>
                  <a:srgbClr val="202122"/>
                </a:solidFill>
                <a:effectLst/>
                <a:latin typeface="Arial" panose="020B0604020202020204" pitchFamily="34" charset="0"/>
              </a:rPr>
              <a:t>, מערכות שבבים ל</a:t>
            </a:r>
            <a:r>
              <a:rPr lang="he-IL" b="0" i="0" u="none" strike="noStrike" dirty="0">
                <a:solidFill>
                  <a:srgbClr val="3366CC"/>
                </a:solidFill>
                <a:effectLst/>
                <a:latin typeface="Arial" panose="020B0604020202020204" pitchFamily="34" charset="0"/>
                <a:hlinkClick r:id="rId8" tooltip="לוח אם"/>
              </a:rPr>
              <a:t>לוחות אם</a:t>
            </a:r>
            <a:r>
              <a:rPr lang="he-IL" b="0" i="0" dirty="0">
                <a:solidFill>
                  <a:srgbClr val="202122"/>
                </a:solidFill>
                <a:effectLst/>
                <a:latin typeface="Arial" panose="020B0604020202020204" pitchFamily="34" charset="0"/>
              </a:rPr>
              <a:t>, מוצרי תוכנה והתקנים אחרים.</a:t>
            </a:r>
            <a:endParaRPr lang="he-IL" dirty="0"/>
          </a:p>
          <a:p>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a:t>
            </a:fld>
            <a:endParaRPr lang="he-IL"/>
          </a:p>
        </p:txBody>
      </p:sp>
    </p:spTree>
    <p:extLst>
      <p:ext uri="{BB962C8B-B14F-4D97-AF65-F5344CB8AC3E}">
        <p14:creationId xmlns:p14="http://schemas.microsoft.com/office/powerpoint/2010/main" val="31281387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Asaf </a:t>
            </a:r>
            <a:r>
              <a:rPr lang="en-US" dirty="0">
                <a:sym typeface="Wingdings" panose="05000000000000000000" pitchFamily="2" charset="2"/>
              </a:rPr>
              <a:t> Marina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10</a:t>
            </a:fld>
            <a:endParaRPr lang="he-IL"/>
          </a:p>
        </p:txBody>
      </p:sp>
    </p:spTree>
    <p:extLst>
      <p:ext uri="{BB962C8B-B14F-4D97-AF65-F5344CB8AC3E}">
        <p14:creationId xmlns:p14="http://schemas.microsoft.com/office/powerpoint/2010/main" val="116220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a:t>Marina -&gt; Marina</a:t>
            </a:r>
            <a:endParaRPr lang="he-IL" dirty="0"/>
          </a:p>
        </p:txBody>
      </p:sp>
      <p:sp>
        <p:nvSpPr>
          <p:cNvPr id="4" name="מציין מיקום של מספר שקופית 3"/>
          <p:cNvSpPr>
            <a:spLocks noGrp="1"/>
          </p:cNvSpPr>
          <p:nvPr>
            <p:ph type="sldNum" sz="quarter" idx="5"/>
          </p:nvPr>
        </p:nvSpPr>
        <p:spPr/>
        <p:txBody>
          <a:bodyPr/>
          <a:lstStyle/>
          <a:p>
            <a:fld id="{A314DC1E-452B-4B70-A24B-6C7636E440BF}" type="slidenum">
              <a:rPr lang="he-IL" smtClean="0"/>
              <a:t>11</a:t>
            </a:fld>
            <a:endParaRPr lang="he-IL"/>
          </a:p>
        </p:txBody>
      </p:sp>
    </p:spTree>
    <p:extLst>
      <p:ext uri="{BB962C8B-B14F-4D97-AF65-F5344CB8AC3E}">
        <p14:creationId xmlns:p14="http://schemas.microsoft.com/office/powerpoint/2010/main" val="37138456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Marina </a:t>
            </a:r>
            <a:r>
              <a:rPr lang="en-US" dirty="0">
                <a:sym typeface="Wingdings" panose="05000000000000000000" pitchFamily="2" charset="2"/>
              </a:rPr>
              <a:t> Marina</a:t>
            </a:r>
            <a:endParaRPr lang="he-IL" dirty="0"/>
          </a:p>
          <a:p>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12</a:t>
            </a:fld>
            <a:endParaRPr lang="he-IL"/>
          </a:p>
        </p:txBody>
      </p:sp>
    </p:spTree>
    <p:extLst>
      <p:ext uri="{BB962C8B-B14F-4D97-AF65-F5344CB8AC3E}">
        <p14:creationId xmlns:p14="http://schemas.microsoft.com/office/powerpoint/2010/main" val="29388694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Marina </a:t>
            </a:r>
            <a:r>
              <a:rPr lang="en-US" dirty="0">
                <a:sym typeface="Wingdings" panose="05000000000000000000" pitchFamily="2" charset="2"/>
              </a:rPr>
              <a:t> </a:t>
            </a:r>
            <a:r>
              <a:rPr lang="en-US" dirty="0"/>
              <a:t>Marina</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13</a:t>
            </a:fld>
            <a:endParaRPr lang="he-IL"/>
          </a:p>
        </p:txBody>
      </p:sp>
    </p:spTree>
    <p:extLst>
      <p:ext uri="{BB962C8B-B14F-4D97-AF65-F5344CB8AC3E}">
        <p14:creationId xmlns:p14="http://schemas.microsoft.com/office/powerpoint/2010/main" val="37707151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Marina </a:t>
            </a:r>
            <a:r>
              <a:rPr lang="en-US" dirty="0">
                <a:sym typeface="Wingdings" panose="05000000000000000000" pitchFamily="2" charset="2"/>
              </a:rPr>
              <a:t> Dorin</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14</a:t>
            </a:fld>
            <a:endParaRPr lang="he-IL"/>
          </a:p>
        </p:txBody>
      </p:sp>
    </p:spTree>
    <p:extLst>
      <p:ext uri="{BB962C8B-B14F-4D97-AF65-F5344CB8AC3E}">
        <p14:creationId xmlns:p14="http://schemas.microsoft.com/office/powerpoint/2010/main" val="2743836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Dorin </a:t>
            </a:r>
            <a:r>
              <a:rPr lang="en-US" dirty="0">
                <a:sym typeface="Wingdings" panose="05000000000000000000" pitchFamily="2" charset="2"/>
              </a:rPr>
              <a:t> Dorin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15</a:t>
            </a:fld>
            <a:endParaRPr lang="he-IL"/>
          </a:p>
        </p:txBody>
      </p:sp>
    </p:spTree>
    <p:extLst>
      <p:ext uri="{BB962C8B-B14F-4D97-AF65-F5344CB8AC3E}">
        <p14:creationId xmlns:p14="http://schemas.microsoft.com/office/powerpoint/2010/main" val="10915126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Dorin</a:t>
            </a:r>
            <a:r>
              <a:rPr lang="en-US" dirty="0">
                <a:sym typeface="Wingdings" panose="05000000000000000000" pitchFamily="2" charset="2"/>
              </a:rPr>
              <a:t> Dorin</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16</a:t>
            </a:fld>
            <a:endParaRPr lang="he-IL"/>
          </a:p>
        </p:txBody>
      </p:sp>
    </p:spTree>
    <p:extLst>
      <p:ext uri="{BB962C8B-B14F-4D97-AF65-F5344CB8AC3E}">
        <p14:creationId xmlns:p14="http://schemas.microsoft.com/office/powerpoint/2010/main" val="10026180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Dorin </a:t>
            </a:r>
            <a:r>
              <a:rPr lang="en-US" dirty="0">
                <a:sym typeface="Wingdings" panose="05000000000000000000" pitchFamily="2" charset="2"/>
              </a:rPr>
              <a:t></a:t>
            </a:r>
            <a:r>
              <a:rPr lang="en-US" dirty="0"/>
              <a:t> Guy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17</a:t>
            </a:fld>
            <a:endParaRPr lang="he-IL"/>
          </a:p>
        </p:txBody>
      </p:sp>
    </p:spTree>
    <p:extLst>
      <p:ext uri="{BB962C8B-B14F-4D97-AF65-F5344CB8AC3E}">
        <p14:creationId xmlns:p14="http://schemas.microsoft.com/office/powerpoint/2010/main" val="23601294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Guy </a:t>
            </a:r>
            <a:r>
              <a:rPr lang="en-US" dirty="0">
                <a:sym typeface="Wingdings" panose="05000000000000000000" pitchFamily="2" charset="2"/>
              </a:rPr>
              <a:t> Guy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18</a:t>
            </a:fld>
            <a:endParaRPr lang="he-IL"/>
          </a:p>
        </p:txBody>
      </p:sp>
    </p:spTree>
    <p:extLst>
      <p:ext uri="{BB962C8B-B14F-4D97-AF65-F5344CB8AC3E}">
        <p14:creationId xmlns:p14="http://schemas.microsoft.com/office/powerpoint/2010/main" val="6644623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Guy </a:t>
            </a:r>
            <a:r>
              <a:rPr lang="en-US" dirty="0">
                <a:sym typeface="Wingdings" panose="05000000000000000000" pitchFamily="2" charset="2"/>
              </a:rPr>
              <a:t> Guy </a:t>
            </a:r>
            <a:endParaRPr lang="he-IL" dirty="0"/>
          </a:p>
          <a:p>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19</a:t>
            </a:fld>
            <a:endParaRPr lang="he-IL"/>
          </a:p>
        </p:txBody>
      </p:sp>
    </p:spTree>
    <p:extLst>
      <p:ext uri="{BB962C8B-B14F-4D97-AF65-F5344CB8AC3E}">
        <p14:creationId xmlns:p14="http://schemas.microsoft.com/office/powerpoint/2010/main" val="22792269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Dorin</a:t>
            </a:r>
            <a:r>
              <a:rPr lang="en-US" dirty="0">
                <a:sym typeface="Wingdings" panose="05000000000000000000" pitchFamily="2" charset="2"/>
              </a:rPr>
              <a:t> Dorin</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2</a:t>
            </a:fld>
            <a:endParaRPr lang="he-IL"/>
          </a:p>
        </p:txBody>
      </p:sp>
    </p:spTree>
    <p:extLst>
      <p:ext uri="{BB962C8B-B14F-4D97-AF65-F5344CB8AC3E}">
        <p14:creationId xmlns:p14="http://schemas.microsoft.com/office/powerpoint/2010/main" val="32734173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Guy </a:t>
            </a:r>
            <a:r>
              <a:rPr lang="en-US" dirty="0">
                <a:sym typeface="Wingdings" panose="05000000000000000000" pitchFamily="2" charset="2"/>
              </a:rPr>
              <a:t> Asaf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20</a:t>
            </a:fld>
            <a:endParaRPr lang="he-IL"/>
          </a:p>
        </p:txBody>
      </p:sp>
    </p:spTree>
    <p:extLst>
      <p:ext uri="{BB962C8B-B14F-4D97-AF65-F5344CB8AC3E}">
        <p14:creationId xmlns:p14="http://schemas.microsoft.com/office/powerpoint/2010/main" val="36185154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Asaf </a:t>
            </a:r>
            <a:r>
              <a:rPr lang="en-US" dirty="0">
                <a:sym typeface="Wingdings" panose="05000000000000000000" pitchFamily="2" charset="2"/>
              </a:rPr>
              <a:t> Asaf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21</a:t>
            </a:fld>
            <a:endParaRPr lang="he-IL"/>
          </a:p>
        </p:txBody>
      </p:sp>
    </p:spTree>
    <p:extLst>
      <p:ext uri="{BB962C8B-B14F-4D97-AF65-F5344CB8AC3E}">
        <p14:creationId xmlns:p14="http://schemas.microsoft.com/office/powerpoint/2010/main" val="20136860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Asaf </a:t>
            </a:r>
            <a:r>
              <a:rPr lang="en-US" dirty="0">
                <a:sym typeface="Wingdings" panose="05000000000000000000" pitchFamily="2" charset="2"/>
              </a:rPr>
              <a:t> Asaf </a:t>
            </a:r>
            <a:endParaRPr lang="he-IL" dirty="0"/>
          </a:p>
          <a:p>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22</a:t>
            </a:fld>
            <a:endParaRPr lang="he-IL"/>
          </a:p>
        </p:txBody>
      </p:sp>
    </p:spTree>
    <p:extLst>
      <p:ext uri="{BB962C8B-B14F-4D97-AF65-F5344CB8AC3E}">
        <p14:creationId xmlns:p14="http://schemas.microsoft.com/office/powerpoint/2010/main" val="999978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Dorin</a:t>
            </a:r>
            <a:r>
              <a:rPr lang="en-US" dirty="0">
                <a:sym typeface="Wingdings" panose="05000000000000000000" pitchFamily="2" charset="2"/>
              </a:rPr>
              <a:t> Dorin </a:t>
            </a:r>
            <a:endParaRPr lang="en-US" dirty="0"/>
          </a:p>
          <a:p>
            <a:r>
              <a:rPr lang="he-IL" dirty="0"/>
              <a:t>סקריפט הוא מעטפת לבדיקות אימות כגון : </a:t>
            </a:r>
            <a:r>
              <a:rPr lang="en-US" dirty="0"/>
              <a:t>DRC , LVS</a:t>
            </a:r>
            <a:r>
              <a:rPr lang="he-IL" dirty="0"/>
              <a:t> .</a:t>
            </a:r>
          </a:p>
          <a:p>
            <a:r>
              <a:rPr lang="he-IL" dirty="0"/>
              <a:t>המטרה העיקרית של הסקריפט היא ליצור ממשק פחות מורכב ויותר אינטואיטיבי למשתמש.</a:t>
            </a:r>
          </a:p>
          <a:p>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3</a:t>
            </a:fld>
            <a:endParaRPr lang="he-IL"/>
          </a:p>
        </p:txBody>
      </p:sp>
    </p:spTree>
    <p:extLst>
      <p:ext uri="{BB962C8B-B14F-4D97-AF65-F5344CB8AC3E}">
        <p14:creationId xmlns:p14="http://schemas.microsoft.com/office/powerpoint/2010/main" val="6345778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Dorin </a:t>
            </a:r>
            <a:r>
              <a:rPr lang="en-US" dirty="0">
                <a:sym typeface="Wingdings" panose="05000000000000000000" pitchFamily="2" charset="2"/>
              </a:rPr>
              <a:t> Guy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4</a:t>
            </a:fld>
            <a:endParaRPr lang="he-IL"/>
          </a:p>
        </p:txBody>
      </p:sp>
    </p:spTree>
    <p:extLst>
      <p:ext uri="{BB962C8B-B14F-4D97-AF65-F5344CB8AC3E}">
        <p14:creationId xmlns:p14="http://schemas.microsoft.com/office/powerpoint/2010/main" val="28766225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Guy</a:t>
            </a:r>
            <a:r>
              <a:rPr lang="en-US" dirty="0">
                <a:sym typeface="Wingdings" panose="05000000000000000000" pitchFamily="2" charset="2"/>
              </a:rPr>
              <a:t> Guy</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5</a:t>
            </a:fld>
            <a:endParaRPr lang="he-IL"/>
          </a:p>
        </p:txBody>
      </p:sp>
    </p:spTree>
    <p:extLst>
      <p:ext uri="{BB962C8B-B14F-4D97-AF65-F5344CB8AC3E}">
        <p14:creationId xmlns:p14="http://schemas.microsoft.com/office/powerpoint/2010/main" val="2126947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Guy </a:t>
            </a:r>
            <a:r>
              <a:rPr lang="en-US" dirty="0">
                <a:sym typeface="Wingdings" panose="05000000000000000000" pitchFamily="2" charset="2"/>
              </a:rPr>
              <a:t> Guy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6</a:t>
            </a:fld>
            <a:endParaRPr lang="he-IL"/>
          </a:p>
        </p:txBody>
      </p:sp>
    </p:spTree>
    <p:extLst>
      <p:ext uri="{BB962C8B-B14F-4D97-AF65-F5344CB8AC3E}">
        <p14:creationId xmlns:p14="http://schemas.microsoft.com/office/powerpoint/2010/main" val="16009114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Guy </a:t>
            </a:r>
            <a:r>
              <a:rPr lang="en-US" dirty="0">
                <a:sym typeface="Wingdings" panose="05000000000000000000" pitchFamily="2" charset="2"/>
              </a:rPr>
              <a:t> Asaf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7</a:t>
            </a:fld>
            <a:endParaRPr lang="he-IL"/>
          </a:p>
        </p:txBody>
      </p:sp>
    </p:spTree>
    <p:extLst>
      <p:ext uri="{BB962C8B-B14F-4D97-AF65-F5344CB8AC3E}">
        <p14:creationId xmlns:p14="http://schemas.microsoft.com/office/powerpoint/2010/main" val="1746224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Asaf </a:t>
            </a:r>
            <a:r>
              <a:rPr lang="en-US" dirty="0">
                <a:sym typeface="Wingdings" panose="05000000000000000000" pitchFamily="2" charset="2"/>
              </a:rPr>
              <a:t> Asaf </a:t>
            </a:r>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8</a:t>
            </a:fld>
            <a:endParaRPr lang="he-IL"/>
          </a:p>
        </p:txBody>
      </p:sp>
    </p:spTree>
    <p:extLst>
      <p:ext uri="{BB962C8B-B14F-4D97-AF65-F5344CB8AC3E}">
        <p14:creationId xmlns:p14="http://schemas.microsoft.com/office/powerpoint/2010/main" val="148510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Asaf </a:t>
            </a:r>
            <a:r>
              <a:rPr lang="en-US" dirty="0">
                <a:sym typeface="Wingdings" panose="05000000000000000000" pitchFamily="2" charset="2"/>
              </a:rPr>
              <a:t> Asaf</a:t>
            </a:r>
            <a:endParaRPr lang="he-IL" dirty="0"/>
          </a:p>
          <a:p>
            <a:endParaRPr lang="he-IL" dirty="0"/>
          </a:p>
        </p:txBody>
      </p:sp>
      <p:sp>
        <p:nvSpPr>
          <p:cNvPr id="4" name="Slide Number Placeholder 3"/>
          <p:cNvSpPr>
            <a:spLocks noGrp="1"/>
          </p:cNvSpPr>
          <p:nvPr>
            <p:ph type="sldNum" sz="quarter" idx="5"/>
          </p:nvPr>
        </p:nvSpPr>
        <p:spPr/>
        <p:txBody>
          <a:bodyPr/>
          <a:lstStyle/>
          <a:p>
            <a:fld id="{A314DC1E-452B-4B70-A24B-6C7636E440BF}" type="slidenum">
              <a:rPr lang="he-IL" smtClean="0"/>
              <a:t>9</a:t>
            </a:fld>
            <a:endParaRPr lang="he-IL"/>
          </a:p>
        </p:txBody>
      </p:sp>
    </p:spTree>
    <p:extLst>
      <p:ext uri="{BB962C8B-B14F-4D97-AF65-F5344CB8AC3E}">
        <p14:creationId xmlns:p14="http://schemas.microsoft.com/office/powerpoint/2010/main" val="1002232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FF95E8-3EE8-4ACC-BA4A-9538C22C356B}" type="datetimeFigureOut">
              <a:rPr lang="en-IL" smtClean="0"/>
              <a:t>09/03/2022</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4103077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FF95E8-3EE8-4ACC-BA4A-9538C22C356B}" type="datetimeFigureOut">
              <a:rPr lang="en-IL" smtClean="0"/>
              <a:t>09/03/2022</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34619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FF95E8-3EE8-4ACC-BA4A-9538C22C356B}" type="datetimeFigureOut">
              <a:rPr lang="en-IL" smtClean="0"/>
              <a:t>09/03/2022</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572581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FF95E8-3EE8-4ACC-BA4A-9538C22C356B}" type="datetimeFigureOut">
              <a:rPr lang="en-IL" smtClean="0"/>
              <a:t>09/03/2022</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1216183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FF95E8-3EE8-4ACC-BA4A-9538C22C356B}" type="datetimeFigureOut">
              <a:rPr lang="en-IL" smtClean="0"/>
              <a:t>09/03/2022</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4290732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FF95E8-3EE8-4ACC-BA4A-9538C22C356B}" type="datetimeFigureOut">
              <a:rPr lang="en-IL" smtClean="0"/>
              <a:t>09/03/2022</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2047919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FF95E8-3EE8-4ACC-BA4A-9538C22C356B}" type="datetimeFigureOut">
              <a:rPr lang="en-IL" smtClean="0"/>
              <a:t>09/03/2022</a:t>
            </a:fld>
            <a:endParaRPr lang="en-IL"/>
          </a:p>
        </p:txBody>
      </p:sp>
      <p:sp>
        <p:nvSpPr>
          <p:cNvPr id="8" name="Footer Placeholder 7"/>
          <p:cNvSpPr>
            <a:spLocks noGrp="1"/>
          </p:cNvSpPr>
          <p:nvPr>
            <p:ph type="ftr" sz="quarter" idx="11"/>
          </p:nvPr>
        </p:nvSpPr>
        <p:spPr/>
        <p:txBody>
          <a:bodyPr/>
          <a:lstStyle/>
          <a:p>
            <a:endParaRPr lang="en-IL"/>
          </a:p>
        </p:txBody>
      </p:sp>
      <p:sp>
        <p:nvSpPr>
          <p:cNvPr id="9" name="Slide Number Placeholder 8"/>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3823173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FF95E8-3EE8-4ACC-BA4A-9538C22C356B}" type="datetimeFigureOut">
              <a:rPr lang="en-IL" smtClean="0"/>
              <a:t>09/03/2022</a:t>
            </a:fld>
            <a:endParaRPr lang="en-IL"/>
          </a:p>
        </p:txBody>
      </p:sp>
      <p:sp>
        <p:nvSpPr>
          <p:cNvPr id="4" name="Footer Placeholder 3"/>
          <p:cNvSpPr>
            <a:spLocks noGrp="1"/>
          </p:cNvSpPr>
          <p:nvPr>
            <p:ph type="ftr" sz="quarter" idx="11"/>
          </p:nvPr>
        </p:nvSpPr>
        <p:spPr/>
        <p:txBody>
          <a:bodyPr/>
          <a:lstStyle/>
          <a:p>
            <a:endParaRPr lang="en-IL"/>
          </a:p>
        </p:txBody>
      </p:sp>
      <p:sp>
        <p:nvSpPr>
          <p:cNvPr id="5" name="Slide Number Placeholder 4"/>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4143472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FF95E8-3EE8-4ACC-BA4A-9538C22C356B}" type="datetimeFigureOut">
              <a:rPr lang="en-IL" smtClean="0"/>
              <a:t>09/03/2022</a:t>
            </a:fld>
            <a:endParaRPr lang="en-IL"/>
          </a:p>
        </p:txBody>
      </p:sp>
      <p:sp>
        <p:nvSpPr>
          <p:cNvPr id="3" name="Footer Placeholder 2"/>
          <p:cNvSpPr>
            <a:spLocks noGrp="1"/>
          </p:cNvSpPr>
          <p:nvPr>
            <p:ph type="ftr" sz="quarter" idx="11"/>
          </p:nvPr>
        </p:nvSpPr>
        <p:spPr/>
        <p:txBody>
          <a:bodyPr/>
          <a:lstStyle/>
          <a:p>
            <a:endParaRPr lang="en-IL"/>
          </a:p>
        </p:txBody>
      </p:sp>
      <p:sp>
        <p:nvSpPr>
          <p:cNvPr id="4" name="Slide Number Placeholder 3"/>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740365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FF95E8-3EE8-4ACC-BA4A-9538C22C356B}" type="datetimeFigureOut">
              <a:rPr lang="en-IL" smtClean="0"/>
              <a:t>09/03/2022</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416254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FF95E8-3EE8-4ACC-BA4A-9538C22C356B}" type="datetimeFigureOut">
              <a:rPr lang="en-IL" smtClean="0"/>
              <a:t>09/03/2022</a:t>
            </a:fld>
            <a:endParaRPr lang="en-IL"/>
          </a:p>
        </p:txBody>
      </p:sp>
      <p:sp>
        <p:nvSpPr>
          <p:cNvPr id="6" name="Footer Placeholder 5"/>
          <p:cNvSpPr>
            <a:spLocks noGrp="1"/>
          </p:cNvSpPr>
          <p:nvPr>
            <p:ph type="ftr" sz="quarter" idx="11"/>
          </p:nvPr>
        </p:nvSpPr>
        <p:spPr/>
        <p:txBody>
          <a:bodyPr/>
          <a:lstStyle/>
          <a:p>
            <a:endParaRPr lang="en-IL"/>
          </a:p>
        </p:txBody>
      </p:sp>
      <p:sp>
        <p:nvSpPr>
          <p:cNvPr id="7" name="Slide Number Placeholder 6"/>
          <p:cNvSpPr>
            <a:spLocks noGrp="1"/>
          </p:cNvSpPr>
          <p:nvPr>
            <p:ph type="sldNum" sz="quarter" idx="12"/>
          </p:nvPr>
        </p:nvSpPr>
        <p:spPr/>
        <p:txBody>
          <a:bodyPr/>
          <a:lstStyle/>
          <a:p>
            <a:fld id="{B482923E-8FC1-467B-9788-72225C4BEDBD}" type="slidenum">
              <a:rPr lang="en-IL" smtClean="0"/>
              <a:t>‹#›</a:t>
            </a:fld>
            <a:endParaRPr lang="en-IL"/>
          </a:p>
        </p:txBody>
      </p:sp>
    </p:spTree>
    <p:extLst>
      <p:ext uri="{BB962C8B-B14F-4D97-AF65-F5344CB8AC3E}">
        <p14:creationId xmlns:p14="http://schemas.microsoft.com/office/powerpoint/2010/main" val="1132416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FF95E8-3EE8-4ACC-BA4A-9538C22C356B}" type="datetimeFigureOut">
              <a:rPr lang="en-IL" smtClean="0"/>
              <a:t>09/03/2022</a:t>
            </a:fld>
            <a:endParaRPr lang="en-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2923E-8FC1-467B-9788-72225C4BEDBD}" type="slidenum">
              <a:rPr lang="en-IL" smtClean="0"/>
              <a:t>‹#›</a:t>
            </a:fld>
            <a:endParaRPr lang="en-IL"/>
          </a:p>
        </p:txBody>
      </p:sp>
    </p:spTree>
    <p:extLst>
      <p:ext uri="{BB962C8B-B14F-4D97-AF65-F5344CB8AC3E}">
        <p14:creationId xmlns:p14="http://schemas.microsoft.com/office/powerpoint/2010/main" val="3375225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forms.gle/zLmChgwCPZnr6yHr8" TargetMode="External"/><Relationship Id="rId2" Type="http://schemas.openxmlformats.org/officeDocument/2006/relationships/hyperlink" Target="https://www.ic-cracker.com/integrated-circuit-layout-design-function/" TargetMode="External"/><Relationship Id="rId1" Type="http://schemas.openxmlformats.org/officeDocument/2006/relationships/slideLayout" Target="../slideLayouts/slideLayout2.xml"/><Relationship Id="rId6" Type="http://schemas.openxmlformats.org/officeDocument/2006/relationships/hyperlink" Target="https://migdala.com/%D7%97%D7%A9%D7%99%D7%91%D7%94-%D7%A2%D7%99%D7%A6%D7%95%D7%91%D7%99%D7%AA-%D7%90%D7%99%D7%9A-%D7%96%D7%94-%D7%A2%D7%95%D7%91%D7%93/" TargetMode="External"/><Relationship Id="rId5" Type="http://schemas.openxmlformats.org/officeDocument/2006/relationships/hyperlink" Target="https://www.methoda.cloud/?section=254#section-24" TargetMode="External"/><Relationship Id="rId4" Type="http://schemas.openxmlformats.org/officeDocument/2006/relationships/hyperlink" Target="https://en.wikipedia.org/wiki/Inte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1ED8053C-AF28-403A-90F2-67A100EDEC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10BCDCE7-03A4-438B-9B4A-0F5E37C4C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2677" y="456020"/>
            <a:ext cx="6737282" cy="6032228"/>
          </a:xfrm>
          <a:custGeom>
            <a:avLst/>
            <a:gdLst>
              <a:gd name="connsiteX0" fmla="*/ 3069307 w 6737282"/>
              <a:gd name="connsiteY0" fmla="*/ 4550727 h 6032228"/>
              <a:gd name="connsiteX1" fmla="*/ 3741218 w 6737282"/>
              <a:gd name="connsiteY1" fmla="*/ 4550727 h 6032228"/>
              <a:gd name="connsiteX2" fmla="*/ 3772850 w 6737282"/>
              <a:gd name="connsiteY2" fmla="*/ 4554928 h 6032228"/>
              <a:gd name="connsiteX3" fmla="*/ 3794605 w 6737282"/>
              <a:gd name="connsiteY3" fmla="*/ 4564050 h 6032228"/>
              <a:gd name="connsiteX4" fmla="*/ 3781310 w 6737282"/>
              <a:gd name="connsiteY4" fmla="*/ 4587045 h 6032228"/>
              <a:gd name="connsiteX5" fmla="*/ 3310252 w 6737282"/>
              <a:gd name="connsiteY5" fmla="*/ 5401750 h 6032228"/>
              <a:gd name="connsiteX6" fmla="*/ 3029607 w 6737282"/>
              <a:gd name="connsiteY6" fmla="*/ 5564857 h 6032228"/>
              <a:gd name="connsiteX7" fmla="*/ 2804017 w 6737282"/>
              <a:gd name="connsiteY7" fmla="*/ 5564857 h 6032228"/>
              <a:gd name="connsiteX8" fmla="*/ 2777701 w 6737282"/>
              <a:gd name="connsiteY8" fmla="*/ 5564857 h 6032228"/>
              <a:gd name="connsiteX9" fmla="*/ 2752589 w 6737282"/>
              <a:gd name="connsiteY9" fmla="*/ 5521614 h 6032228"/>
              <a:gd name="connsiteX10" fmla="*/ 2629590 w 6737282"/>
              <a:gd name="connsiteY10" fmla="*/ 5309799 h 6032228"/>
              <a:gd name="connsiteX11" fmla="*/ 2629590 w 6737282"/>
              <a:gd name="connsiteY11" fmla="*/ 5191240 h 6032228"/>
              <a:gd name="connsiteX12" fmla="*/ 2966272 w 6737282"/>
              <a:gd name="connsiteY12" fmla="*/ 4611452 h 6032228"/>
              <a:gd name="connsiteX13" fmla="*/ 3069307 w 6737282"/>
              <a:gd name="connsiteY13" fmla="*/ 4550727 h 6032228"/>
              <a:gd name="connsiteX14" fmla="*/ 1224899 w 6737282"/>
              <a:gd name="connsiteY14" fmla="*/ 1805663 h 6032228"/>
              <a:gd name="connsiteX15" fmla="*/ 3029607 w 6737282"/>
              <a:gd name="connsiteY15" fmla="*/ 1805663 h 6032228"/>
              <a:gd name="connsiteX16" fmla="*/ 3310252 w 6737282"/>
              <a:gd name="connsiteY16" fmla="*/ 1968768 h 6032228"/>
              <a:gd name="connsiteX17" fmla="*/ 4210657 w 6737282"/>
              <a:gd name="connsiteY17" fmla="*/ 3526038 h 6032228"/>
              <a:gd name="connsiteX18" fmla="*/ 4210657 w 6737282"/>
              <a:gd name="connsiteY18" fmla="*/ 3844482 h 6032228"/>
              <a:gd name="connsiteX19" fmla="*/ 3876331 w 6737282"/>
              <a:gd name="connsiteY19" fmla="*/ 4422707 h 6032228"/>
              <a:gd name="connsiteX20" fmla="*/ 3848154 w 6737282"/>
              <a:gd name="connsiteY20" fmla="*/ 4471437 h 6032228"/>
              <a:gd name="connsiteX21" fmla="*/ 3849146 w 6737282"/>
              <a:gd name="connsiteY21" fmla="*/ 4471853 h 6032228"/>
              <a:gd name="connsiteX22" fmla="*/ 3898870 w 6737282"/>
              <a:gd name="connsiteY22" fmla="*/ 4522003 h 6032228"/>
              <a:gd name="connsiteX23" fmla="*/ 4277006 w 6737282"/>
              <a:gd name="connsiteY23" fmla="*/ 5175999 h 6032228"/>
              <a:gd name="connsiteX24" fmla="*/ 4277006 w 6737282"/>
              <a:gd name="connsiteY24" fmla="*/ 5309735 h 6032228"/>
              <a:gd name="connsiteX25" fmla="*/ 3898870 w 6737282"/>
              <a:gd name="connsiteY25" fmla="*/ 5963729 h 6032228"/>
              <a:gd name="connsiteX26" fmla="*/ 3781007 w 6737282"/>
              <a:gd name="connsiteY26" fmla="*/ 6032228 h 6032228"/>
              <a:gd name="connsiteX27" fmla="*/ 3023096 w 6737282"/>
              <a:gd name="connsiteY27" fmla="*/ 6032228 h 6032228"/>
              <a:gd name="connsiteX28" fmla="*/ 2906872 w 6737282"/>
              <a:gd name="connsiteY28" fmla="*/ 5963729 h 6032228"/>
              <a:gd name="connsiteX29" fmla="*/ 2703170 w 6737282"/>
              <a:gd name="connsiteY29" fmla="*/ 5612942 h 6032228"/>
              <a:gd name="connsiteX30" fmla="*/ 2680159 w 6737282"/>
              <a:gd name="connsiteY30" fmla="*/ 5573313 h 6032228"/>
              <a:gd name="connsiteX31" fmla="*/ 2698265 w 6737282"/>
              <a:gd name="connsiteY31" fmla="*/ 5573313 h 6032228"/>
              <a:gd name="connsiteX32" fmla="*/ 2783846 w 6737282"/>
              <a:gd name="connsiteY32" fmla="*/ 5573313 h 6032228"/>
              <a:gd name="connsiteX33" fmla="*/ 2821023 w 6737282"/>
              <a:gd name="connsiteY33" fmla="*/ 5637336 h 6032228"/>
              <a:gd name="connsiteX34" fmla="*/ 2963060 w 6737282"/>
              <a:gd name="connsiteY34" fmla="*/ 5881934 h 6032228"/>
              <a:gd name="connsiteX35" fmla="*/ 3066097 w 6737282"/>
              <a:gd name="connsiteY35" fmla="*/ 5942660 h 6032228"/>
              <a:gd name="connsiteX36" fmla="*/ 3738008 w 6737282"/>
              <a:gd name="connsiteY36" fmla="*/ 5942660 h 6032228"/>
              <a:gd name="connsiteX37" fmla="*/ 3842494 w 6737282"/>
              <a:gd name="connsiteY37" fmla="*/ 5881934 h 6032228"/>
              <a:gd name="connsiteX38" fmla="*/ 4177724 w 6737282"/>
              <a:gd name="connsiteY38" fmla="*/ 5302148 h 6032228"/>
              <a:gd name="connsiteX39" fmla="*/ 4177724 w 6737282"/>
              <a:gd name="connsiteY39" fmla="*/ 5183586 h 6032228"/>
              <a:gd name="connsiteX40" fmla="*/ 3842494 w 6737282"/>
              <a:gd name="connsiteY40" fmla="*/ 4603800 h 6032228"/>
              <a:gd name="connsiteX41" fmla="*/ 3798414 w 6737282"/>
              <a:gd name="connsiteY41" fmla="*/ 4559340 h 6032228"/>
              <a:gd name="connsiteX42" fmla="*/ 3793313 w 6737282"/>
              <a:gd name="connsiteY42" fmla="*/ 4557203 h 6032228"/>
              <a:gd name="connsiteX43" fmla="*/ 3820657 w 6737282"/>
              <a:gd name="connsiteY43" fmla="*/ 4509913 h 6032228"/>
              <a:gd name="connsiteX44" fmla="*/ 3840991 w 6737282"/>
              <a:gd name="connsiteY44" fmla="*/ 4474742 h 6032228"/>
              <a:gd name="connsiteX45" fmla="*/ 3819900 w 6737282"/>
              <a:gd name="connsiteY45" fmla="*/ 4465898 h 6032228"/>
              <a:gd name="connsiteX46" fmla="*/ 3784219 w 6737282"/>
              <a:gd name="connsiteY46" fmla="*/ 4461158 h 6032228"/>
              <a:gd name="connsiteX47" fmla="*/ 3026307 w 6737282"/>
              <a:gd name="connsiteY47" fmla="*/ 4461158 h 6032228"/>
              <a:gd name="connsiteX48" fmla="*/ 2910084 w 6737282"/>
              <a:gd name="connsiteY48" fmla="*/ 4529655 h 6032228"/>
              <a:gd name="connsiteX49" fmla="*/ 2530310 w 6737282"/>
              <a:gd name="connsiteY49" fmla="*/ 5183651 h 6032228"/>
              <a:gd name="connsiteX50" fmla="*/ 2530310 w 6737282"/>
              <a:gd name="connsiteY50" fmla="*/ 5317387 h 6032228"/>
              <a:gd name="connsiteX51" fmla="*/ 2655664 w 6737282"/>
              <a:gd name="connsiteY51" fmla="*/ 5533256 h 6032228"/>
              <a:gd name="connsiteX52" fmla="*/ 2674015 w 6737282"/>
              <a:gd name="connsiteY52" fmla="*/ 5564857 h 6032228"/>
              <a:gd name="connsiteX53" fmla="*/ 2589005 w 6737282"/>
              <a:gd name="connsiteY53" fmla="*/ 5564857 h 6032228"/>
              <a:gd name="connsiteX54" fmla="*/ 1224899 w 6737282"/>
              <a:gd name="connsiteY54" fmla="*/ 5564857 h 6032228"/>
              <a:gd name="connsiteX55" fmla="*/ 948151 w 6737282"/>
              <a:gd name="connsiteY55" fmla="*/ 5401750 h 6032228"/>
              <a:gd name="connsiteX56" fmla="*/ 43851 w 6737282"/>
              <a:gd name="connsiteY56" fmla="*/ 3844482 h 6032228"/>
              <a:gd name="connsiteX57" fmla="*/ 43851 w 6737282"/>
              <a:gd name="connsiteY57" fmla="*/ 3526038 h 6032228"/>
              <a:gd name="connsiteX58" fmla="*/ 948151 w 6737282"/>
              <a:gd name="connsiteY58" fmla="*/ 1968768 h 6032228"/>
              <a:gd name="connsiteX59" fmla="*/ 1224899 w 6737282"/>
              <a:gd name="connsiteY59" fmla="*/ 1805663 h 6032228"/>
              <a:gd name="connsiteX60" fmla="*/ 4371720 w 6737282"/>
              <a:gd name="connsiteY60" fmla="*/ 257854 h 6032228"/>
              <a:gd name="connsiteX61" fmla="*/ 5796146 w 6737282"/>
              <a:gd name="connsiteY61" fmla="*/ 257854 h 6032228"/>
              <a:gd name="connsiteX62" fmla="*/ 5999634 w 6737282"/>
              <a:gd name="connsiteY62" fmla="*/ 374270 h 6032228"/>
              <a:gd name="connsiteX63" fmla="*/ 6711846 w 6737282"/>
              <a:gd name="connsiteY63" fmla="*/ 1628971 h 6032228"/>
              <a:gd name="connsiteX64" fmla="*/ 6711846 w 6737282"/>
              <a:gd name="connsiteY64" fmla="*/ 1870427 h 6032228"/>
              <a:gd name="connsiteX65" fmla="*/ 5999634 w 6737282"/>
              <a:gd name="connsiteY65" fmla="*/ 3125126 h 6032228"/>
              <a:gd name="connsiteX66" fmla="*/ 5796146 w 6737282"/>
              <a:gd name="connsiteY66" fmla="*/ 3241542 h 6032228"/>
              <a:gd name="connsiteX67" fmla="*/ 4371720 w 6737282"/>
              <a:gd name="connsiteY67" fmla="*/ 3241542 h 6032228"/>
              <a:gd name="connsiteX68" fmla="*/ 4168233 w 6737282"/>
              <a:gd name="connsiteY68" fmla="*/ 3125126 h 6032228"/>
              <a:gd name="connsiteX69" fmla="*/ 3456020 w 6737282"/>
              <a:gd name="connsiteY69" fmla="*/ 1870427 h 6032228"/>
              <a:gd name="connsiteX70" fmla="*/ 3456020 w 6737282"/>
              <a:gd name="connsiteY70" fmla="*/ 1628971 h 6032228"/>
              <a:gd name="connsiteX71" fmla="*/ 4168233 w 6737282"/>
              <a:gd name="connsiteY71" fmla="*/ 374270 h 6032228"/>
              <a:gd name="connsiteX72" fmla="*/ 4371720 w 6737282"/>
              <a:gd name="connsiteY72" fmla="*/ 257854 h 6032228"/>
              <a:gd name="connsiteX73" fmla="*/ 2350132 w 6737282"/>
              <a:gd name="connsiteY73" fmla="*/ 0 h 6032228"/>
              <a:gd name="connsiteX74" fmla="*/ 3150522 w 6737282"/>
              <a:gd name="connsiteY74" fmla="*/ 0 h 6032228"/>
              <a:gd name="connsiteX75" fmla="*/ 3264863 w 6737282"/>
              <a:gd name="connsiteY75" fmla="*/ 65415 h 6032228"/>
              <a:gd name="connsiteX76" fmla="*/ 3665057 w 6737282"/>
              <a:gd name="connsiteY76" fmla="*/ 770436 h 6032228"/>
              <a:gd name="connsiteX77" fmla="*/ 3665057 w 6737282"/>
              <a:gd name="connsiteY77" fmla="*/ 906111 h 6032228"/>
              <a:gd name="connsiteX78" fmla="*/ 3264863 w 6737282"/>
              <a:gd name="connsiteY78" fmla="*/ 1611131 h 6032228"/>
              <a:gd name="connsiteX79" fmla="*/ 3150522 w 6737282"/>
              <a:gd name="connsiteY79" fmla="*/ 1676547 h 6032228"/>
              <a:gd name="connsiteX80" fmla="*/ 2350132 w 6737282"/>
              <a:gd name="connsiteY80" fmla="*/ 1676547 h 6032228"/>
              <a:gd name="connsiteX81" fmla="*/ 2235791 w 6737282"/>
              <a:gd name="connsiteY81" fmla="*/ 1611131 h 6032228"/>
              <a:gd name="connsiteX82" fmla="*/ 1835596 w 6737282"/>
              <a:gd name="connsiteY82" fmla="*/ 906111 h 6032228"/>
              <a:gd name="connsiteX83" fmla="*/ 1835596 w 6737282"/>
              <a:gd name="connsiteY83" fmla="*/ 770436 h 6032228"/>
              <a:gd name="connsiteX84" fmla="*/ 2235791 w 6737282"/>
              <a:gd name="connsiteY84" fmla="*/ 65415 h 6032228"/>
              <a:gd name="connsiteX85" fmla="*/ 2350132 w 6737282"/>
              <a:gd name="connsiteY85" fmla="*/ 0 h 603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737282" h="6032228">
                <a:moveTo>
                  <a:pt x="3069307" y="4550727"/>
                </a:moveTo>
                <a:cubicBezTo>
                  <a:pt x="3069307" y="4550727"/>
                  <a:pt x="3069307" y="4550727"/>
                  <a:pt x="3741218" y="4550727"/>
                </a:cubicBezTo>
                <a:cubicBezTo>
                  <a:pt x="3752102" y="4550727"/>
                  <a:pt x="3762715" y="4552172"/>
                  <a:pt x="3772850" y="4554928"/>
                </a:cubicBezTo>
                <a:lnTo>
                  <a:pt x="3794605" y="4564050"/>
                </a:lnTo>
                <a:lnTo>
                  <a:pt x="3781310" y="4587045"/>
                </a:lnTo>
                <a:cubicBezTo>
                  <a:pt x="3661093" y="4794962"/>
                  <a:pt x="3507216" y="5061097"/>
                  <a:pt x="3310252" y="5401750"/>
                </a:cubicBezTo>
                <a:cubicBezTo>
                  <a:pt x="3251786" y="5502720"/>
                  <a:pt x="3146542" y="5564857"/>
                  <a:pt x="3029607" y="5564857"/>
                </a:cubicBezTo>
                <a:cubicBezTo>
                  <a:pt x="3029607" y="5564857"/>
                  <a:pt x="3029607" y="5564857"/>
                  <a:pt x="2804017" y="5564857"/>
                </a:cubicBezTo>
                <a:lnTo>
                  <a:pt x="2777701" y="5564857"/>
                </a:lnTo>
                <a:lnTo>
                  <a:pt x="2752589" y="5521614"/>
                </a:lnTo>
                <a:cubicBezTo>
                  <a:pt x="2717623" y="5461398"/>
                  <a:pt x="2676936" y="5391332"/>
                  <a:pt x="2629590" y="5309799"/>
                </a:cubicBezTo>
                <a:cubicBezTo>
                  <a:pt x="2607824" y="5273652"/>
                  <a:pt x="2607824" y="5227386"/>
                  <a:pt x="2629590" y="5191240"/>
                </a:cubicBezTo>
                <a:cubicBezTo>
                  <a:pt x="2629590" y="5191240"/>
                  <a:pt x="2629590" y="5191240"/>
                  <a:pt x="2966272" y="4611452"/>
                </a:cubicBezTo>
                <a:cubicBezTo>
                  <a:pt x="2986590" y="4573861"/>
                  <a:pt x="3027221" y="4550727"/>
                  <a:pt x="3069307" y="4550727"/>
                </a:cubicBezTo>
                <a:close/>
                <a:moveTo>
                  <a:pt x="1224899" y="1805663"/>
                </a:moveTo>
                <a:cubicBezTo>
                  <a:pt x="1224899" y="1805663"/>
                  <a:pt x="1224899" y="1805663"/>
                  <a:pt x="3029607" y="1805663"/>
                </a:cubicBezTo>
                <a:cubicBezTo>
                  <a:pt x="3146542" y="1805663"/>
                  <a:pt x="3251786" y="1867798"/>
                  <a:pt x="3310252" y="1968768"/>
                </a:cubicBezTo>
                <a:cubicBezTo>
                  <a:pt x="3310252" y="1968768"/>
                  <a:pt x="3310252" y="1968768"/>
                  <a:pt x="4210657" y="3526038"/>
                </a:cubicBezTo>
                <a:cubicBezTo>
                  <a:pt x="4269126" y="3623125"/>
                  <a:pt x="4269126" y="3747395"/>
                  <a:pt x="4210657" y="3844482"/>
                </a:cubicBezTo>
                <a:cubicBezTo>
                  <a:pt x="4210657" y="3844482"/>
                  <a:pt x="4210657" y="3844482"/>
                  <a:pt x="3876331" y="4422707"/>
                </a:cubicBezTo>
                <a:lnTo>
                  <a:pt x="3848154" y="4471437"/>
                </a:lnTo>
                <a:lnTo>
                  <a:pt x="3849146" y="4471853"/>
                </a:lnTo>
                <a:cubicBezTo>
                  <a:pt x="3869404" y="4483677"/>
                  <a:pt x="3886591" y="4500801"/>
                  <a:pt x="3898870" y="4522003"/>
                </a:cubicBezTo>
                <a:cubicBezTo>
                  <a:pt x="3898870" y="4522003"/>
                  <a:pt x="3898870" y="4522003"/>
                  <a:pt x="4277006" y="5175999"/>
                </a:cubicBezTo>
                <a:cubicBezTo>
                  <a:pt x="4301561" y="5216772"/>
                  <a:pt x="4301561" y="5268961"/>
                  <a:pt x="4277006" y="5309735"/>
                </a:cubicBezTo>
                <a:cubicBezTo>
                  <a:pt x="4277006" y="5309735"/>
                  <a:pt x="4277006" y="5309735"/>
                  <a:pt x="3898870" y="5963729"/>
                </a:cubicBezTo>
                <a:cubicBezTo>
                  <a:pt x="3874314" y="6006133"/>
                  <a:pt x="3830116" y="6032228"/>
                  <a:pt x="3781007" y="6032228"/>
                </a:cubicBezTo>
                <a:cubicBezTo>
                  <a:pt x="3781007" y="6032228"/>
                  <a:pt x="3781007" y="6032228"/>
                  <a:pt x="3023096" y="6032228"/>
                </a:cubicBezTo>
                <a:cubicBezTo>
                  <a:pt x="2975623" y="6032228"/>
                  <a:pt x="2929790" y="6006133"/>
                  <a:pt x="2906872" y="5963729"/>
                </a:cubicBezTo>
                <a:cubicBezTo>
                  <a:pt x="2906872" y="5963729"/>
                  <a:pt x="2906872" y="5963729"/>
                  <a:pt x="2703170" y="5612942"/>
                </a:cubicBezTo>
                <a:lnTo>
                  <a:pt x="2680159" y="5573313"/>
                </a:lnTo>
                <a:lnTo>
                  <a:pt x="2698265" y="5573313"/>
                </a:lnTo>
                <a:lnTo>
                  <a:pt x="2783846" y="5573313"/>
                </a:lnTo>
                <a:lnTo>
                  <a:pt x="2821023" y="5637336"/>
                </a:lnTo>
                <a:cubicBezTo>
                  <a:pt x="2963060" y="5881934"/>
                  <a:pt x="2963060" y="5881934"/>
                  <a:pt x="2963060" y="5881934"/>
                </a:cubicBezTo>
                <a:cubicBezTo>
                  <a:pt x="2983378" y="5919525"/>
                  <a:pt x="3024012" y="5942660"/>
                  <a:pt x="3066097" y="5942660"/>
                </a:cubicBezTo>
                <a:cubicBezTo>
                  <a:pt x="3738008" y="5942660"/>
                  <a:pt x="3738008" y="5942660"/>
                  <a:pt x="3738008" y="5942660"/>
                </a:cubicBezTo>
                <a:cubicBezTo>
                  <a:pt x="3781543" y="5942660"/>
                  <a:pt x="3820726" y="5919525"/>
                  <a:pt x="3842494" y="5881934"/>
                </a:cubicBezTo>
                <a:cubicBezTo>
                  <a:pt x="4177724" y="5302148"/>
                  <a:pt x="4177724" y="5302148"/>
                  <a:pt x="4177724" y="5302148"/>
                </a:cubicBezTo>
                <a:cubicBezTo>
                  <a:pt x="4199492" y="5266000"/>
                  <a:pt x="4199492" y="5219733"/>
                  <a:pt x="4177724" y="5183586"/>
                </a:cubicBezTo>
                <a:cubicBezTo>
                  <a:pt x="3842494" y="4603800"/>
                  <a:pt x="3842494" y="4603800"/>
                  <a:pt x="3842494" y="4603800"/>
                </a:cubicBezTo>
                <a:cubicBezTo>
                  <a:pt x="3831610" y="4585003"/>
                  <a:pt x="3816372" y="4569821"/>
                  <a:pt x="3798414" y="4559340"/>
                </a:cubicBezTo>
                <a:lnTo>
                  <a:pt x="3793313" y="4557203"/>
                </a:lnTo>
                <a:lnTo>
                  <a:pt x="3820657" y="4509913"/>
                </a:lnTo>
                <a:lnTo>
                  <a:pt x="3840991" y="4474742"/>
                </a:lnTo>
                <a:lnTo>
                  <a:pt x="3819900" y="4465898"/>
                </a:lnTo>
                <a:cubicBezTo>
                  <a:pt x="3808466" y="4462788"/>
                  <a:pt x="3796496" y="4461158"/>
                  <a:pt x="3784219" y="4461158"/>
                </a:cubicBezTo>
                <a:cubicBezTo>
                  <a:pt x="3026307" y="4461158"/>
                  <a:pt x="3026307" y="4461158"/>
                  <a:pt x="3026307" y="4461158"/>
                </a:cubicBezTo>
                <a:cubicBezTo>
                  <a:pt x="2978836" y="4461158"/>
                  <a:pt x="2933001" y="4487252"/>
                  <a:pt x="2910084" y="4529655"/>
                </a:cubicBezTo>
                <a:cubicBezTo>
                  <a:pt x="2530310" y="5183651"/>
                  <a:pt x="2530310" y="5183651"/>
                  <a:pt x="2530310" y="5183651"/>
                </a:cubicBezTo>
                <a:cubicBezTo>
                  <a:pt x="2505754" y="5224424"/>
                  <a:pt x="2505754" y="5276613"/>
                  <a:pt x="2530310" y="5317387"/>
                </a:cubicBezTo>
                <a:cubicBezTo>
                  <a:pt x="2577781" y="5399135"/>
                  <a:pt x="2619318" y="5470667"/>
                  <a:pt x="2655664" y="5533256"/>
                </a:cubicBezTo>
                <a:lnTo>
                  <a:pt x="2674015" y="5564857"/>
                </a:lnTo>
                <a:lnTo>
                  <a:pt x="2589005" y="5564857"/>
                </a:lnTo>
                <a:cubicBezTo>
                  <a:pt x="2324644" y="5564857"/>
                  <a:pt x="1901666" y="5564857"/>
                  <a:pt x="1224899" y="5564857"/>
                </a:cubicBezTo>
                <a:cubicBezTo>
                  <a:pt x="1111863" y="5564857"/>
                  <a:pt x="1002722" y="5502720"/>
                  <a:pt x="948151" y="5401750"/>
                </a:cubicBezTo>
                <a:cubicBezTo>
                  <a:pt x="948151" y="5401750"/>
                  <a:pt x="948151" y="5401750"/>
                  <a:pt x="43851" y="3844482"/>
                </a:cubicBezTo>
                <a:cubicBezTo>
                  <a:pt x="-14618" y="3747395"/>
                  <a:pt x="-14618" y="3623125"/>
                  <a:pt x="43851" y="3526038"/>
                </a:cubicBezTo>
                <a:cubicBezTo>
                  <a:pt x="43851" y="3526038"/>
                  <a:pt x="43851" y="3526038"/>
                  <a:pt x="948151" y="1968768"/>
                </a:cubicBezTo>
                <a:cubicBezTo>
                  <a:pt x="1002722" y="1867798"/>
                  <a:pt x="1111863" y="1805663"/>
                  <a:pt x="1224899" y="1805663"/>
                </a:cubicBezTo>
                <a:close/>
                <a:moveTo>
                  <a:pt x="4371720" y="257854"/>
                </a:moveTo>
                <a:cubicBezTo>
                  <a:pt x="5796146" y="257854"/>
                  <a:pt x="5796146" y="257854"/>
                  <a:pt x="5796146" y="257854"/>
                </a:cubicBezTo>
                <a:cubicBezTo>
                  <a:pt x="5868214" y="257854"/>
                  <a:pt x="5961481" y="309594"/>
                  <a:pt x="5999634" y="374270"/>
                </a:cubicBezTo>
                <a:cubicBezTo>
                  <a:pt x="6711846" y="1628971"/>
                  <a:pt x="6711846" y="1628971"/>
                  <a:pt x="6711846" y="1628971"/>
                </a:cubicBezTo>
                <a:cubicBezTo>
                  <a:pt x="6745761" y="1697958"/>
                  <a:pt x="6745761" y="1801438"/>
                  <a:pt x="6711846" y="1870427"/>
                </a:cubicBezTo>
                <a:cubicBezTo>
                  <a:pt x="5999634" y="3125126"/>
                  <a:pt x="5999634" y="3125126"/>
                  <a:pt x="5999634" y="3125126"/>
                </a:cubicBezTo>
                <a:cubicBezTo>
                  <a:pt x="5961481" y="3189803"/>
                  <a:pt x="5868214" y="3241542"/>
                  <a:pt x="5796146" y="3241542"/>
                </a:cubicBezTo>
                <a:lnTo>
                  <a:pt x="4371720" y="3241542"/>
                </a:lnTo>
                <a:cubicBezTo>
                  <a:pt x="4295413" y="3241542"/>
                  <a:pt x="4202148" y="3189803"/>
                  <a:pt x="4168233" y="3125126"/>
                </a:cubicBezTo>
                <a:cubicBezTo>
                  <a:pt x="3456020" y="1870427"/>
                  <a:pt x="3456020" y="1870427"/>
                  <a:pt x="3456020" y="1870427"/>
                </a:cubicBezTo>
                <a:cubicBezTo>
                  <a:pt x="3417865" y="1801438"/>
                  <a:pt x="3417865" y="1697958"/>
                  <a:pt x="3456020" y="1628971"/>
                </a:cubicBezTo>
                <a:cubicBezTo>
                  <a:pt x="4168233" y="374270"/>
                  <a:pt x="4168233" y="374270"/>
                  <a:pt x="4168233" y="374270"/>
                </a:cubicBezTo>
                <a:cubicBezTo>
                  <a:pt x="4202148" y="309594"/>
                  <a:pt x="4295413" y="257854"/>
                  <a:pt x="4371720" y="257854"/>
                </a:cubicBezTo>
                <a:close/>
                <a:moveTo>
                  <a:pt x="2350132" y="0"/>
                </a:moveTo>
                <a:cubicBezTo>
                  <a:pt x="3150522" y="0"/>
                  <a:pt x="3150522" y="0"/>
                  <a:pt x="3150522" y="0"/>
                </a:cubicBezTo>
                <a:cubicBezTo>
                  <a:pt x="3191018" y="0"/>
                  <a:pt x="3243425" y="29073"/>
                  <a:pt x="3264863" y="65415"/>
                </a:cubicBezTo>
                <a:cubicBezTo>
                  <a:pt x="3665057" y="770436"/>
                  <a:pt x="3665057" y="770436"/>
                  <a:pt x="3665057" y="770436"/>
                </a:cubicBezTo>
                <a:cubicBezTo>
                  <a:pt x="3684115" y="809200"/>
                  <a:pt x="3684115" y="867346"/>
                  <a:pt x="3665057" y="906111"/>
                </a:cubicBezTo>
                <a:cubicBezTo>
                  <a:pt x="3264863" y="1611131"/>
                  <a:pt x="3264863" y="1611131"/>
                  <a:pt x="3264863" y="1611131"/>
                </a:cubicBezTo>
                <a:cubicBezTo>
                  <a:pt x="3243425" y="1647474"/>
                  <a:pt x="3191018" y="1676547"/>
                  <a:pt x="3150522" y="1676547"/>
                </a:cubicBezTo>
                <a:lnTo>
                  <a:pt x="2350132" y="1676547"/>
                </a:lnTo>
                <a:cubicBezTo>
                  <a:pt x="2307254" y="1676547"/>
                  <a:pt x="2254848" y="1647474"/>
                  <a:pt x="2235791" y="1611131"/>
                </a:cubicBezTo>
                <a:cubicBezTo>
                  <a:pt x="1835596" y="906111"/>
                  <a:pt x="1835596" y="906111"/>
                  <a:pt x="1835596" y="906111"/>
                </a:cubicBezTo>
                <a:cubicBezTo>
                  <a:pt x="1814157" y="867346"/>
                  <a:pt x="1814157" y="809200"/>
                  <a:pt x="1835596" y="770436"/>
                </a:cubicBezTo>
                <a:cubicBezTo>
                  <a:pt x="2235791" y="65415"/>
                  <a:pt x="2235791" y="65415"/>
                  <a:pt x="2235791" y="65415"/>
                </a:cubicBezTo>
                <a:cubicBezTo>
                  <a:pt x="2254848" y="29073"/>
                  <a:pt x="2307254" y="0"/>
                  <a:pt x="2350132"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itle 9">
            <a:extLst>
              <a:ext uri="{FF2B5EF4-FFF2-40B4-BE49-F238E27FC236}">
                <a16:creationId xmlns:a16="http://schemas.microsoft.com/office/drawing/2014/main" id="{75567CAE-4AD3-A80C-4930-80392C2FCA4D}"/>
              </a:ext>
            </a:extLst>
          </p:cNvPr>
          <p:cNvSpPr>
            <a:spLocks noGrp="1"/>
          </p:cNvSpPr>
          <p:nvPr>
            <p:ph type="title"/>
          </p:nvPr>
        </p:nvSpPr>
        <p:spPr>
          <a:xfrm>
            <a:off x="8136331" y="1435435"/>
            <a:ext cx="6757415" cy="1748006"/>
          </a:xfrm>
        </p:spPr>
        <p:txBody>
          <a:bodyPr vert="horz" lIns="91440" tIns="45720" rIns="91440" bIns="45720" rtlCol="0" anchor="t">
            <a:normAutofit/>
          </a:bodyPr>
          <a:lstStyle/>
          <a:p>
            <a:pPr rtl="0"/>
            <a:r>
              <a:rPr lang="en-US" sz="7200" dirty="0"/>
              <a:t>“Tiger”</a:t>
            </a:r>
          </a:p>
        </p:txBody>
      </p:sp>
      <p:pic>
        <p:nvPicPr>
          <p:cNvPr id="12" name="Picture 4">
            <a:extLst>
              <a:ext uri="{FF2B5EF4-FFF2-40B4-BE49-F238E27FC236}">
                <a16:creationId xmlns:a16="http://schemas.microsoft.com/office/drawing/2014/main" id="{A7B180E6-D87F-4A7D-1822-0862CC0DD5E4}"/>
              </a:ext>
            </a:extLst>
          </p:cNvPr>
          <p:cNvPicPr>
            <a:picLocks noChangeAspect="1"/>
          </p:cNvPicPr>
          <p:nvPr/>
        </p:nvPicPr>
        <p:blipFill>
          <a:blip r:embed="rId3"/>
          <a:stretch>
            <a:fillRect/>
          </a:stretch>
        </p:blipFill>
        <p:spPr>
          <a:xfrm>
            <a:off x="1288112" y="3564228"/>
            <a:ext cx="2964704" cy="1172705"/>
          </a:xfrm>
          <a:prstGeom prst="rect">
            <a:avLst/>
          </a:prstGeom>
        </p:spPr>
      </p:pic>
      <p:pic>
        <p:nvPicPr>
          <p:cNvPr id="41" name="Picture 5" descr="A tiger with its tongue out&#10;&#10;Description automatically generated with medium confidence">
            <a:extLst>
              <a:ext uri="{FF2B5EF4-FFF2-40B4-BE49-F238E27FC236}">
                <a16:creationId xmlns:a16="http://schemas.microsoft.com/office/drawing/2014/main" id="{C5B8FE06-C9B0-3D27-BFD9-0894B754D5C0}"/>
              </a:ext>
            </a:extLst>
          </p:cNvPr>
          <p:cNvPicPr>
            <a:picLocks noChangeAspect="1"/>
          </p:cNvPicPr>
          <p:nvPr/>
        </p:nvPicPr>
        <p:blipFill>
          <a:blip r:embed="rId4"/>
          <a:stretch>
            <a:fillRect/>
          </a:stretch>
        </p:blipFill>
        <p:spPr>
          <a:xfrm>
            <a:off x="4638861" y="1138176"/>
            <a:ext cx="2012315" cy="2135083"/>
          </a:xfrm>
          <a:prstGeom prst="rect">
            <a:avLst/>
          </a:prstGeom>
        </p:spPr>
      </p:pic>
      <p:sp>
        <p:nvSpPr>
          <p:cNvPr id="7" name="TextBox 6">
            <a:extLst>
              <a:ext uri="{FF2B5EF4-FFF2-40B4-BE49-F238E27FC236}">
                <a16:creationId xmlns:a16="http://schemas.microsoft.com/office/drawing/2014/main" id="{F3EADCD2-386A-F907-4658-10823444BDB5}"/>
              </a:ext>
            </a:extLst>
          </p:cNvPr>
          <p:cNvSpPr txBox="1"/>
          <p:nvPr/>
        </p:nvSpPr>
        <p:spPr>
          <a:xfrm>
            <a:off x="6998228" y="5609166"/>
            <a:ext cx="180975" cy="3619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35" name="TextBox 34">
            <a:extLst>
              <a:ext uri="{FF2B5EF4-FFF2-40B4-BE49-F238E27FC236}">
                <a16:creationId xmlns:a16="http://schemas.microsoft.com/office/drawing/2014/main" id="{DBBE1C4F-9B06-68D2-9B4F-C99C58779063}"/>
              </a:ext>
            </a:extLst>
          </p:cNvPr>
          <p:cNvSpPr txBox="1"/>
          <p:nvPr/>
        </p:nvSpPr>
        <p:spPr>
          <a:xfrm>
            <a:off x="1501637" y="1627160"/>
            <a:ext cx="6096000" cy="584775"/>
          </a:xfrm>
          <a:prstGeom prst="rect">
            <a:avLst/>
          </a:prstGeom>
          <a:noFill/>
        </p:spPr>
        <p:txBody>
          <a:bodyPr wrap="square">
            <a:spAutoFit/>
          </a:bodyPr>
          <a:lstStyle/>
          <a:p>
            <a:pPr>
              <a:spcAft>
                <a:spcPts val="600"/>
              </a:spcAft>
            </a:pPr>
            <a:br>
              <a:rPr lang="en-US" sz="1600" dirty="0"/>
            </a:br>
            <a:r>
              <a:rPr lang="en-US" sz="1600" dirty="0"/>
              <a:t> </a:t>
            </a:r>
            <a:endParaRPr lang="he-IL"/>
          </a:p>
        </p:txBody>
      </p:sp>
      <p:sp>
        <p:nvSpPr>
          <p:cNvPr id="47" name="TextBox 46">
            <a:extLst>
              <a:ext uri="{FF2B5EF4-FFF2-40B4-BE49-F238E27FC236}">
                <a16:creationId xmlns:a16="http://schemas.microsoft.com/office/drawing/2014/main" id="{1D8A783D-A6BE-96C6-7E31-FAFA8B57D63B}"/>
              </a:ext>
            </a:extLst>
          </p:cNvPr>
          <p:cNvSpPr txBox="1"/>
          <p:nvPr/>
        </p:nvSpPr>
        <p:spPr>
          <a:xfrm>
            <a:off x="141336" y="43344"/>
            <a:ext cx="4395940" cy="461665"/>
          </a:xfrm>
          <a:prstGeom prst="rect">
            <a:avLst/>
          </a:prstGeom>
          <a:noFill/>
        </p:spPr>
        <p:txBody>
          <a:bodyPr wrap="square">
            <a:spAutoFit/>
          </a:bodyPr>
          <a:lstStyle/>
          <a:p>
            <a:r>
              <a:rPr lang="en-US" sz="2400" dirty="0"/>
              <a:t>The final project </a:t>
            </a:r>
            <a:endParaRPr lang="he-IL" sz="2400" dirty="0"/>
          </a:p>
        </p:txBody>
      </p:sp>
    </p:spTree>
    <p:extLst>
      <p:ext uri="{BB962C8B-B14F-4D97-AF65-F5344CB8AC3E}">
        <p14:creationId xmlns:p14="http://schemas.microsoft.com/office/powerpoint/2010/main" val="17326699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6" name="Rectangle 3078">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233740-2A1A-479E-B44B-2C87C5D5829C}"/>
              </a:ext>
            </a:extLst>
          </p:cNvPr>
          <p:cNvSpPr>
            <a:spLocks noGrp="1"/>
          </p:cNvSpPr>
          <p:nvPr>
            <p:ph type="title"/>
          </p:nvPr>
        </p:nvSpPr>
        <p:spPr>
          <a:xfrm>
            <a:off x="630936" y="640823"/>
            <a:ext cx="3418330" cy="5583148"/>
          </a:xfrm>
        </p:spPr>
        <p:txBody>
          <a:bodyPr anchor="ctr">
            <a:normAutofit/>
          </a:bodyPr>
          <a:lstStyle/>
          <a:p>
            <a:pPr rtl="0"/>
            <a:br>
              <a:rPr lang="he-IL" sz="4600" dirty="0">
                <a:cs typeface="Times New Roman"/>
              </a:rPr>
            </a:br>
            <a:r>
              <a:rPr lang="en-US" sz="4600" dirty="0"/>
              <a:t>part 2:</a:t>
            </a:r>
            <a:r>
              <a:rPr lang="en" sz="4600" dirty="0"/>
              <a:t> Organization requirements and initial architecture</a:t>
            </a:r>
            <a:r>
              <a:rPr lang="en-US" sz="4600" dirty="0"/>
              <a:t> </a:t>
            </a:r>
            <a:br>
              <a:rPr lang="he-IL" sz="4600" dirty="0">
                <a:cs typeface="Times New Roman"/>
              </a:rPr>
            </a:br>
            <a:br>
              <a:rPr lang="he-IL" sz="4600" dirty="0">
                <a:latin typeface="Calibri Light"/>
                <a:cs typeface="Times New Roman"/>
              </a:rPr>
            </a:br>
            <a:endParaRPr lang="en-IL" sz="4600" dirty="0"/>
          </a:p>
        </p:txBody>
      </p:sp>
      <p:sp>
        <p:nvSpPr>
          <p:cNvPr id="3081"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4905BF-EA1C-4DBA-B051-D0FF14A5EE8C}"/>
              </a:ext>
            </a:extLst>
          </p:cNvPr>
          <p:cNvSpPr>
            <a:spLocks noGrp="1"/>
          </p:cNvSpPr>
          <p:nvPr>
            <p:ph idx="1"/>
          </p:nvPr>
        </p:nvSpPr>
        <p:spPr>
          <a:xfrm>
            <a:off x="4503422" y="410463"/>
            <a:ext cx="7275576" cy="2705269"/>
          </a:xfrm>
        </p:spPr>
        <p:txBody>
          <a:bodyPr vert="horz" lIns="91440" tIns="45720" rIns="91440" bIns="45720" rtlCol="0" anchor="t">
            <a:normAutofit/>
          </a:bodyPr>
          <a:lstStyle/>
          <a:p>
            <a:pPr marL="0" indent="0" algn="l">
              <a:buNone/>
            </a:pPr>
            <a:r>
              <a:rPr lang="en" sz="2000" u="sng" dirty="0">
                <a:latin typeface="+mj-lt"/>
                <a:cs typeface="+mj-cs"/>
              </a:rPr>
              <a:t>The initial architectural model:</a:t>
            </a:r>
            <a:endParaRPr lang="he-IL" sz="2000" u="sng" dirty="0">
              <a:latin typeface="+mj-lt"/>
              <a:cs typeface="+mj-cs"/>
            </a:endParaRPr>
          </a:p>
          <a:p>
            <a:pPr marL="0" indent="0" algn="l">
              <a:buNone/>
            </a:pPr>
            <a:endParaRPr lang="he-IL" sz="2000" u="sng" dirty="0">
              <a:latin typeface="+mj-lt"/>
              <a:cs typeface="+mj-cs"/>
            </a:endParaRPr>
          </a:p>
          <a:p>
            <a:pPr marL="0" indent="0" algn="ctr">
              <a:buNone/>
            </a:pPr>
            <a:r>
              <a:rPr lang="en" dirty="0">
                <a:latin typeface="+mj-lt"/>
                <a:cs typeface="+mj-cs"/>
              </a:rPr>
              <a:t>Event-driven architecture.</a:t>
            </a:r>
            <a:endParaRPr lang="he-IL" dirty="0">
              <a:latin typeface="+mj-lt"/>
              <a:cs typeface="+mj-cs"/>
            </a:endParaRPr>
          </a:p>
          <a:p>
            <a:pPr algn="l" rtl="0">
              <a:buFont typeface="Wingdings" panose="05000000000000000000" pitchFamily="2" charset="2"/>
              <a:buChar char="Ø"/>
            </a:pPr>
            <a:r>
              <a:rPr lang="en-US" sz="1500" dirty="0">
                <a:latin typeface="+mj-lt"/>
                <a:cs typeface="+mj-cs"/>
              </a:rPr>
              <a:t> </a:t>
            </a:r>
            <a:r>
              <a:rPr lang="en" sz="1800" dirty="0">
                <a:latin typeface="+mj-lt"/>
                <a:cs typeface="+mj-cs"/>
              </a:rPr>
              <a:t>Since the user enters details </a:t>
            </a:r>
            <a:r>
              <a:rPr lang="en-US" sz="1800" dirty="0">
                <a:latin typeface="+mj-lt"/>
                <a:cs typeface="+mj-cs"/>
              </a:rPr>
              <a:t>s</a:t>
            </a:r>
            <a:r>
              <a:rPr lang="en" sz="1800" dirty="0">
                <a:latin typeface="+mj-lt"/>
                <a:cs typeface="+mj-cs"/>
              </a:rPr>
              <a:t>o the test to be performed and presses the "RUN" button when he wants to perform the test or “stop flow” button when he wants to stop the test, therefore it is important to respond to events when entering the parameters and clicking</a:t>
            </a:r>
            <a:r>
              <a:rPr lang="en-US" sz="1800" dirty="0">
                <a:latin typeface="+mj-lt"/>
                <a:cs typeface="+mj-cs"/>
              </a:rPr>
              <a:t>.</a:t>
            </a:r>
            <a:endParaRPr lang="en" sz="1800" dirty="0">
              <a:latin typeface="Consolas"/>
              <a:cs typeface="+mj-cs"/>
            </a:endParaRPr>
          </a:p>
        </p:txBody>
      </p:sp>
      <p:graphicFrame>
        <p:nvGraphicFramePr>
          <p:cNvPr id="4" name="Table 4">
            <a:extLst>
              <a:ext uri="{FF2B5EF4-FFF2-40B4-BE49-F238E27FC236}">
                <a16:creationId xmlns:a16="http://schemas.microsoft.com/office/drawing/2014/main" id="{18884614-8974-5933-06BB-028D4663EEF6}"/>
              </a:ext>
            </a:extLst>
          </p:cNvPr>
          <p:cNvGraphicFramePr>
            <a:graphicFrameLocks noGrp="1"/>
          </p:cNvGraphicFramePr>
          <p:nvPr>
            <p:extLst>
              <p:ext uri="{D42A27DB-BD31-4B8C-83A1-F6EECF244321}">
                <p14:modId xmlns:p14="http://schemas.microsoft.com/office/powerpoint/2010/main" val="3495575443"/>
              </p:ext>
            </p:extLst>
          </p:nvPr>
        </p:nvGraphicFramePr>
        <p:xfrm>
          <a:off x="4897853" y="3319728"/>
          <a:ext cx="6445560" cy="2834640"/>
        </p:xfrm>
        <a:graphic>
          <a:graphicData uri="http://schemas.openxmlformats.org/drawingml/2006/table">
            <a:tbl>
              <a:tblPr rtl="1" firstRow="1" bandRow="1">
                <a:tableStyleId>{073A0DAA-6AF3-43AB-8588-CEC1D06C72B9}</a:tableStyleId>
              </a:tblPr>
              <a:tblGrid>
                <a:gridCol w="4308434">
                  <a:extLst>
                    <a:ext uri="{9D8B030D-6E8A-4147-A177-3AD203B41FA5}">
                      <a16:colId xmlns:a16="http://schemas.microsoft.com/office/drawing/2014/main" val="2725046974"/>
                    </a:ext>
                  </a:extLst>
                </a:gridCol>
                <a:gridCol w="2137126">
                  <a:extLst>
                    <a:ext uri="{9D8B030D-6E8A-4147-A177-3AD203B41FA5}">
                      <a16:colId xmlns:a16="http://schemas.microsoft.com/office/drawing/2014/main" val="3859074919"/>
                    </a:ext>
                  </a:extLst>
                </a:gridCol>
              </a:tblGrid>
              <a:tr h="288149">
                <a:tc>
                  <a:txBody>
                    <a:bodyPr/>
                    <a:lstStyle/>
                    <a:p>
                      <a:pPr algn="l" rtl="1"/>
                      <a:r>
                        <a:rPr lang="en-US" b="0" dirty="0">
                          <a:latin typeface="+mj-lt"/>
                        </a:rPr>
                        <a:t>Description </a:t>
                      </a:r>
                      <a:endParaRPr lang="he-IL" b="0" dirty="0">
                        <a:latin typeface="+mj-lt"/>
                      </a:endParaRPr>
                    </a:p>
                  </a:txBody>
                  <a:tcPr/>
                </a:tc>
                <a:tc>
                  <a:txBody>
                    <a:bodyPr/>
                    <a:lstStyle/>
                    <a:p>
                      <a:pPr algn="l" rtl="1"/>
                      <a:r>
                        <a:rPr lang="en-US" sz="1800" b="0" i="0" u="none" strike="noStrike" kern="1200" dirty="0">
                          <a:solidFill>
                            <a:schemeClr val="lt1"/>
                          </a:solidFill>
                          <a:effectLst/>
                          <a:latin typeface="+mj-lt"/>
                          <a:ea typeface="+mn-ea"/>
                          <a:cs typeface="+mn-cs"/>
                        </a:rPr>
                        <a:t>SOA principles</a:t>
                      </a:r>
                      <a:endParaRPr lang="he-IL" dirty="0">
                        <a:latin typeface="+mj-lt"/>
                      </a:endParaRPr>
                    </a:p>
                  </a:txBody>
                  <a:tcPr/>
                </a:tc>
                <a:extLst>
                  <a:ext uri="{0D108BD9-81ED-4DB2-BD59-A6C34878D82A}">
                    <a16:rowId xmlns:a16="http://schemas.microsoft.com/office/drawing/2014/main" val="2755923329"/>
                  </a:ext>
                </a:extLst>
              </a:tr>
              <a:tr h="0">
                <a:tc>
                  <a:txBody>
                    <a:bodyPr/>
                    <a:lstStyle/>
                    <a:p>
                      <a:pPr algn="l" rtl="0" fontAlgn="base"/>
                      <a:r>
                        <a:rPr lang="en-US" sz="1800" b="0" i="0" u="none" strike="noStrike" kern="1200" dirty="0">
                          <a:solidFill>
                            <a:schemeClr val="bg1"/>
                          </a:solidFill>
                          <a:effectLst/>
                          <a:latin typeface="+mj-lt"/>
                          <a:ea typeface="+mn-ea"/>
                          <a:cs typeface="+mn-cs"/>
                        </a:rPr>
                        <a:t>Service hide the logic from the outside world. it is often dropped as a principle.</a:t>
                      </a:r>
                    </a:p>
                  </a:txBody>
                  <a:tcPr/>
                </a:tc>
                <a:tc>
                  <a:txBody>
                    <a:bodyPr/>
                    <a:lstStyle/>
                    <a:p>
                      <a:pPr algn="l" rtl="1"/>
                      <a:r>
                        <a:rPr lang="en-US" sz="1800" b="0" i="0" u="none" strike="noStrike" kern="1200" dirty="0">
                          <a:solidFill>
                            <a:schemeClr val="bg1"/>
                          </a:solidFill>
                          <a:effectLst/>
                          <a:latin typeface="+mj-lt"/>
                          <a:ea typeface="+mn-ea"/>
                          <a:cs typeface="+mn-cs"/>
                        </a:rPr>
                        <a:t>Service abstraction </a:t>
                      </a:r>
                      <a:endParaRPr lang="he-IL" dirty="0">
                        <a:solidFill>
                          <a:schemeClr val="bg1"/>
                        </a:solidFill>
                        <a:latin typeface="+mj-lt"/>
                      </a:endParaRPr>
                    </a:p>
                  </a:txBody>
                  <a:tcPr/>
                </a:tc>
                <a:extLst>
                  <a:ext uri="{0D108BD9-81ED-4DB2-BD59-A6C34878D82A}">
                    <a16:rowId xmlns:a16="http://schemas.microsoft.com/office/drawing/2014/main" val="2040243279"/>
                  </a:ext>
                </a:extLst>
              </a:tr>
              <a:tr h="0">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bg1"/>
                          </a:solidFill>
                          <a:effectLst/>
                          <a:latin typeface="+mj-lt"/>
                          <a:ea typeface="+mn-ea"/>
                          <a:cs typeface="+mn-cs"/>
                        </a:rPr>
                        <a:t>Service break the big problem into smaller problems. Each server runs a different test.</a:t>
                      </a:r>
                    </a:p>
                  </a:txBody>
                  <a:tcPr/>
                </a:tc>
                <a:tc>
                  <a:txBody>
                    <a:bodyPr/>
                    <a:lstStyle/>
                    <a:p>
                      <a:pPr algn="l" rtl="1"/>
                      <a:r>
                        <a:rPr lang="en-US" sz="1800" b="0" i="0" u="none" strike="noStrike" kern="1200" dirty="0">
                          <a:solidFill>
                            <a:schemeClr val="bg1"/>
                          </a:solidFill>
                          <a:effectLst/>
                          <a:latin typeface="+mj-lt"/>
                          <a:ea typeface="+mn-ea"/>
                          <a:cs typeface="+mn-cs"/>
                        </a:rPr>
                        <a:t>Service Composability </a:t>
                      </a:r>
                      <a:endParaRPr lang="he-IL" dirty="0">
                        <a:solidFill>
                          <a:schemeClr val="bg1"/>
                        </a:solidFill>
                        <a:latin typeface="+mj-lt"/>
                      </a:endParaRPr>
                    </a:p>
                  </a:txBody>
                  <a:tcPr/>
                </a:tc>
                <a:extLst>
                  <a:ext uri="{0D108BD9-81ED-4DB2-BD59-A6C34878D82A}">
                    <a16:rowId xmlns:a16="http://schemas.microsoft.com/office/drawing/2014/main" val="934815897"/>
                  </a:ext>
                </a:extLst>
              </a:tr>
              <a:tr h="270967">
                <a:tc>
                  <a:txBody>
                    <a:bodyPr/>
                    <a:lstStyle/>
                    <a:p>
                      <a:pPr marL="0" marR="0" lvl="0" indent="0" algn="l" defTabSz="914400" rtl="1"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bg1"/>
                          </a:solidFill>
                          <a:effectLst/>
                          <a:latin typeface="+mj-lt"/>
                          <a:ea typeface="+mn-ea"/>
                          <a:cs typeface="+mn-cs"/>
                        </a:rPr>
                        <a:t>Services should use standards that allow diverse subscribers to use the service. </a:t>
                      </a:r>
                    </a:p>
                    <a:p>
                      <a:pPr marL="0" marR="0" lvl="0" indent="0" algn="l" defTabSz="914400" rtl="1" eaLnBrk="1" fontAlgn="auto" latinLnBrk="0" hangingPunct="1">
                        <a:lnSpc>
                          <a:spcPct val="100000"/>
                        </a:lnSpc>
                        <a:spcBef>
                          <a:spcPts val="0"/>
                        </a:spcBef>
                        <a:spcAft>
                          <a:spcPts val="0"/>
                        </a:spcAft>
                        <a:buClrTx/>
                        <a:buSzTx/>
                        <a:buFontTx/>
                        <a:buNone/>
                        <a:tabLst/>
                        <a:defRPr/>
                      </a:pPr>
                      <a:r>
                        <a:rPr lang="en-US" dirty="0">
                          <a:solidFill>
                            <a:schemeClr val="bg1"/>
                          </a:solidFill>
                        </a:rPr>
                        <a:t>Our tool is used by users from all over the world.</a:t>
                      </a:r>
                      <a:endParaRPr lang="en-US" sz="1800" b="0" i="0" u="none" strike="noStrike" kern="1200" dirty="0">
                        <a:solidFill>
                          <a:schemeClr val="bg1"/>
                        </a:solidFill>
                        <a:effectLst/>
                        <a:latin typeface="+mj-lt"/>
                        <a:ea typeface="+mn-ea"/>
                        <a:cs typeface="+mn-cs"/>
                      </a:endParaRPr>
                    </a:p>
                  </a:txBody>
                  <a:tcPr/>
                </a:tc>
                <a:tc>
                  <a:txBody>
                    <a:bodyPr/>
                    <a:lstStyle/>
                    <a:p>
                      <a:pPr algn="l" rtl="1"/>
                      <a:r>
                        <a:rPr lang="en-US" sz="1800" b="0" i="0" u="none" strike="noStrike" kern="1200" dirty="0">
                          <a:solidFill>
                            <a:schemeClr val="bg1"/>
                          </a:solidFill>
                          <a:effectLst/>
                          <a:latin typeface="+mj-lt"/>
                          <a:ea typeface="+mn-ea"/>
                          <a:cs typeface="+mn-cs"/>
                        </a:rPr>
                        <a:t>Service Interoperability </a:t>
                      </a:r>
                      <a:endParaRPr lang="he-IL" dirty="0">
                        <a:solidFill>
                          <a:schemeClr val="bg1"/>
                        </a:solidFill>
                        <a:latin typeface="+mj-lt"/>
                      </a:endParaRPr>
                    </a:p>
                  </a:txBody>
                  <a:tcPr/>
                </a:tc>
                <a:extLst>
                  <a:ext uri="{0D108BD9-81ED-4DB2-BD59-A6C34878D82A}">
                    <a16:rowId xmlns:a16="http://schemas.microsoft.com/office/drawing/2014/main" val="2362859306"/>
                  </a:ext>
                </a:extLst>
              </a:tr>
            </a:tbl>
          </a:graphicData>
        </a:graphic>
      </p:graphicFrame>
    </p:spTree>
    <p:extLst>
      <p:ext uri="{BB962C8B-B14F-4D97-AF65-F5344CB8AC3E}">
        <p14:creationId xmlns:p14="http://schemas.microsoft.com/office/powerpoint/2010/main" val="19231883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22B46-242B-1BD1-022D-9E64B8A0D4E4}"/>
              </a:ext>
            </a:extLst>
          </p:cNvPr>
          <p:cNvSpPr>
            <a:spLocks noGrp="1"/>
          </p:cNvSpPr>
          <p:nvPr>
            <p:ph type="title"/>
          </p:nvPr>
        </p:nvSpPr>
        <p:spPr/>
        <p:txBody>
          <a:bodyPr/>
          <a:lstStyle/>
          <a:p>
            <a:r>
              <a:rPr lang="en" dirty="0"/>
              <a:t>F</a:t>
            </a:r>
            <a:r>
              <a:rPr lang="en" sz="4400" dirty="0"/>
              <a:t>unctional </a:t>
            </a:r>
            <a:r>
              <a:rPr lang="en" sz="4400" dirty="0">
                <a:cs typeface="Calibri Light" panose="020F0302020204030204" pitchFamily="34" charset="0"/>
              </a:rPr>
              <a:t>requirements</a:t>
            </a:r>
            <a:endParaRPr lang="he-IL" dirty="0"/>
          </a:p>
        </p:txBody>
      </p:sp>
      <p:sp>
        <p:nvSpPr>
          <p:cNvPr id="3" name="Content Placeholder 2">
            <a:extLst>
              <a:ext uri="{FF2B5EF4-FFF2-40B4-BE49-F238E27FC236}">
                <a16:creationId xmlns:a16="http://schemas.microsoft.com/office/drawing/2014/main" id="{B4B67387-344D-00C9-809D-ADA2C161BD18}"/>
              </a:ext>
            </a:extLst>
          </p:cNvPr>
          <p:cNvSpPr>
            <a:spLocks noGrp="1"/>
          </p:cNvSpPr>
          <p:nvPr>
            <p:ph idx="1"/>
          </p:nvPr>
        </p:nvSpPr>
        <p:spPr>
          <a:xfrm>
            <a:off x="838200" y="1690688"/>
            <a:ext cx="10515600" cy="4777141"/>
          </a:xfrm>
        </p:spPr>
        <p:txBody>
          <a:bodyPr>
            <a:normAutofit/>
          </a:bodyPr>
          <a:lstStyle/>
          <a:p>
            <a:pPr algn="l" rtl="0">
              <a:buFont typeface="Wingdings" panose="05000000000000000000" pitchFamily="2" charset="2"/>
              <a:buChar char="Ø"/>
            </a:pPr>
            <a:r>
              <a:rPr lang="en-US" sz="2000" dirty="0">
                <a:latin typeface="+mj-lt"/>
              </a:rPr>
              <a:t>The tool can run a test command.</a:t>
            </a:r>
          </a:p>
          <a:p>
            <a:pPr algn="l" rtl="0">
              <a:buFont typeface="Wingdings" panose="05000000000000000000" pitchFamily="2" charset="2"/>
              <a:buChar char="Ø"/>
            </a:pPr>
            <a:r>
              <a:rPr lang="en-US" sz="2000" dirty="0">
                <a:latin typeface="+mj-lt"/>
              </a:rPr>
              <a:t>The tool can insert parameters for the test.</a:t>
            </a:r>
          </a:p>
          <a:p>
            <a:pPr algn="l" rtl="0">
              <a:buFont typeface="Wingdings" panose="05000000000000000000" pitchFamily="2" charset="2"/>
              <a:buChar char="Ø"/>
            </a:pPr>
            <a:r>
              <a:rPr lang="en-US" sz="2000" dirty="0">
                <a:latin typeface="+mj-lt"/>
              </a:rPr>
              <a:t>The tool can click the buttons in the GUI.</a:t>
            </a:r>
          </a:p>
          <a:p>
            <a:pPr algn="l" rtl="0">
              <a:buFont typeface="Wingdings" panose="05000000000000000000" pitchFamily="2" charset="2"/>
              <a:buChar char="Ø"/>
            </a:pPr>
            <a:r>
              <a:rPr lang="en-US" sz="2000" dirty="0">
                <a:latin typeface="+mj-lt"/>
              </a:rPr>
              <a:t>The tool can stop the test in the middle.</a:t>
            </a:r>
          </a:p>
          <a:p>
            <a:pPr algn="l" rtl="0">
              <a:buFont typeface="Wingdings" panose="05000000000000000000" pitchFamily="2" charset="2"/>
              <a:buChar char="Ø"/>
            </a:pPr>
            <a:r>
              <a:rPr lang="en-US" sz="2000" dirty="0">
                <a:latin typeface="+mj-lt"/>
              </a:rPr>
              <a:t>The tool creates a test command.</a:t>
            </a:r>
          </a:p>
          <a:p>
            <a:pPr algn="l" rtl="0">
              <a:buFont typeface="Wingdings" panose="05000000000000000000" pitchFamily="2" charset="2"/>
              <a:buChar char="Ø"/>
            </a:pPr>
            <a:r>
              <a:rPr lang="en-US" sz="2000" dirty="0">
                <a:latin typeface="+mj-lt"/>
              </a:rPr>
              <a:t>The tool creates a test results report.</a:t>
            </a:r>
          </a:p>
          <a:p>
            <a:pPr algn="l" rtl="0">
              <a:buFont typeface="Wingdings" panose="05000000000000000000" pitchFamily="2" charset="2"/>
              <a:buChar char="Ø"/>
            </a:pPr>
            <a:r>
              <a:rPr lang="en-US" sz="2000" dirty="0">
                <a:latin typeface="+mj-lt"/>
              </a:rPr>
              <a:t>The tool displays a message at the end of the test.</a:t>
            </a:r>
          </a:p>
          <a:p>
            <a:pPr algn="l" rtl="0">
              <a:buFont typeface="Wingdings" panose="05000000000000000000" pitchFamily="2" charset="2"/>
              <a:buChar char="Ø"/>
            </a:pPr>
            <a:r>
              <a:rPr lang="en-US" sz="2000" dirty="0">
                <a:latin typeface="+mj-lt"/>
              </a:rPr>
              <a:t>The tool displays a report of the number of uses of the system.</a:t>
            </a:r>
            <a:endParaRPr lang="he-IL" sz="2000" dirty="0">
              <a:latin typeface="+mj-lt"/>
            </a:endParaRPr>
          </a:p>
        </p:txBody>
      </p:sp>
      <p:pic>
        <p:nvPicPr>
          <p:cNvPr id="5" name="Picture 4">
            <a:extLst>
              <a:ext uri="{FF2B5EF4-FFF2-40B4-BE49-F238E27FC236}">
                <a16:creationId xmlns:a16="http://schemas.microsoft.com/office/drawing/2014/main" id="{D38EE8D6-652D-0F20-2E1E-02EA1852DC8C}"/>
              </a:ext>
            </a:extLst>
          </p:cNvPr>
          <p:cNvPicPr>
            <a:picLocks noChangeAspect="1"/>
          </p:cNvPicPr>
          <p:nvPr/>
        </p:nvPicPr>
        <p:blipFill rotWithShape="1">
          <a:blip r:embed="rId3"/>
          <a:srcRect r="1256" b="2244"/>
          <a:stretch/>
        </p:blipFill>
        <p:spPr>
          <a:xfrm>
            <a:off x="8534400" y="4076218"/>
            <a:ext cx="3273778" cy="2391612"/>
          </a:xfrm>
          <a:prstGeom prst="rect">
            <a:avLst/>
          </a:prstGeom>
        </p:spPr>
      </p:pic>
    </p:spTree>
    <p:extLst>
      <p:ext uri="{BB962C8B-B14F-4D97-AF65-F5344CB8AC3E}">
        <p14:creationId xmlns:p14="http://schemas.microsoft.com/office/powerpoint/2010/main" val="24178844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6D09588-9668-4D38-8AD4-C27CF2B2D4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66410D-54AC-48C2-B4F6-92B789AC4B80}"/>
              </a:ext>
            </a:extLst>
          </p:cNvPr>
          <p:cNvSpPr>
            <a:spLocks noGrp="1"/>
          </p:cNvSpPr>
          <p:nvPr>
            <p:ph type="title"/>
          </p:nvPr>
        </p:nvSpPr>
        <p:spPr>
          <a:xfrm>
            <a:off x="753138" y="839861"/>
            <a:ext cx="8740774" cy="1323439"/>
          </a:xfrm>
        </p:spPr>
        <p:txBody>
          <a:bodyPr anchor="t">
            <a:normAutofit/>
          </a:bodyPr>
          <a:lstStyle/>
          <a:p>
            <a:r>
              <a:rPr lang="en" sz="4000"/>
              <a:t>Non-functional </a:t>
            </a:r>
            <a:r>
              <a:rPr lang="en" sz="4000">
                <a:cs typeface="Calibri Light" panose="020F0302020204030204" pitchFamily="34" charset="0"/>
              </a:rPr>
              <a:t>requirements</a:t>
            </a:r>
            <a:endParaRPr lang="he-IL" sz="4000" dirty="0">
              <a:cs typeface="Calibri Light" panose="020F0302020204030204" pitchFamily="34" charset="0"/>
            </a:endParaRPr>
          </a:p>
        </p:txBody>
      </p:sp>
      <p:sp>
        <p:nvSpPr>
          <p:cNvPr id="3" name="Content Placeholder 2">
            <a:extLst>
              <a:ext uri="{FF2B5EF4-FFF2-40B4-BE49-F238E27FC236}">
                <a16:creationId xmlns:a16="http://schemas.microsoft.com/office/drawing/2014/main" id="{DB47E5FA-ED00-4DF6-AEF7-5659FBFDC9DA}"/>
              </a:ext>
            </a:extLst>
          </p:cNvPr>
          <p:cNvSpPr>
            <a:spLocks noGrp="1"/>
          </p:cNvSpPr>
          <p:nvPr>
            <p:ph idx="1"/>
          </p:nvPr>
        </p:nvSpPr>
        <p:spPr>
          <a:xfrm>
            <a:off x="594287" y="1684079"/>
            <a:ext cx="11353801" cy="3449280"/>
          </a:xfrm>
        </p:spPr>
        <p:txBody>
          <a:bodyPr vert="horz" lIns="91440" tIns="45720" rIns="91440" bIns="45720" rtlCol="0">
            <a:normAutofit/>
          </a:bodyPr>
          <a:lstStyle/>
          <a:p>
            <a:pPr algn="l" rtl="0">
              <a:buFont typeface="Wingdings" panose="05000000000000000000" pitchFamily="2" charset="2"/>
              <a:buChar char="Ø"/>
            </a:pPr>
            <a:r>
              <a:rPr lang="en" sz="1800" dirty="0">
                <a:solidFill>
                  <a:schemeClr val="tx1">
                    <a:alpha val="80000"/>
                  </a:schemeClr>
                </a:solidFill>
                <a:latin typeface="+mj-lt"/>
              </a:rPr>
              <a:t>The parameters are selected from a built-in database. (Backup)</a:t>
            </a:r>
          </a:p>
          <a:p>
            <a:pPr algn="l" rtl="0">
              <a:buFont typeface="Wingdings" panose="05000000000000000000" pitchFamily="2" charset="2"/>
              <a:buChar char="Ø"/>
            </a:pPr>
            <a:r>
              <a:rPr lang="en" sz="1800" dirty="0">
                <a:solidFill>
                  <a:schemeClr val="tx1">
                    <a:alpha val="80000"/>
                  </a:schemeClr>
                </a:solidFill>
                <a:latin typeface="+mj-lt"/>
              </a:rPr>
              <a:t>The parameters are: name of the test to be performed, selection of "flags" suitable for the desired test. (usability)</a:t>
            </a:r>
          </a:p>
          <a:p>
            <a:pPr algn="l" rtl="0">
              <a:buFont typeface="Wingdings" panose="05000000000000000000" pitchFamily="2" charset="2"/>
              <a:buChar char="Ø"/>
            </a:pPr>
            <a:r>
              <a:rPr lang="en" sz="1800" dirty="0">
                <a:solidFill>
                  <a:schemeClr val="tx1">
                    <a:alpha val="80000"/>
                  </a:schemeClr>
                </a:solidFill>
                <a:latin typeface="+mj-lt"/>
              </a:rPr>
              <a:t>The buttons in the GUI are: "Run" which creates the command line and runs the test, "stop flow" stops the test in the middle. (Operability)</a:t>
            </a:r>
          </a:p>
          <a:p>
            <a:pPr algn="l" rtl="0">
              <a:buFont typeface="Wingdings" panose="05000000000000000000" pitchFamily="2" charset="2"/>
              <a:buChar char="Ø"/>
            </a:pPr>
            <a:r>
              <a:rPr lang="en" sz="1800" dirty="0">
                <a:solidFill>
                  <a:schemeClr val="tx1">
                    <a:alpha val="80000"/>
                  </a:schemeClr>
                </a:solidFill>
                <a:latin typeface="+mj-lt"/>
              </a:rPr>
              <a:t>The test results report shows if there are errors in the test for the scheme or if everything went successfully. (Reporting)</a:t>
            </a:r>
          </a:p>
          <a:p>
            <a:pPr algn="l" rtl="0">
              <a:buFont typeface="Wingdings" panose="05000000000000000000" pitchFamily="2" charset="2"/>
              <a:buChar char="Ø"/>
            </a:pPr>
            <a:r>
              <a:rPr lang="en" sz="1800" dirty="0">
                <a:solidFill>
                  <a:schemeClr val="tx1">
                    <a:alpha val="80000"/>
                  </a:schemeClr>
                </a:solidFill>
                <a:latin typeface="+mj-lt"/>
              </a:rPr>
              <a:t>Ending message of the tool including the name of the test, the name of the layout file on which the test was performed. (Data integrity)</a:t>
            </a:r>
          </a:p>
          <a:p>
            <a:pPr algn="l" rtl="0">
              <a:buFont typeface="Wingdings" panose="05000000000000000000" pitchFamily="2" charset="2"/>
              <a:buChar char="Ø"/>
            </a:pPr>
            <a:r>
              <a:rPr lang="en" sz="1800" dirty="0">
                <a:solidFill>
                  <a:schemeClr val="tx1">
                    <a:alpha val="80000"/>
                  </a:schemeClr>
                </a:solidFill>
                <a:latin typeface="+mj-lt"/>
              </a:rPr>
              <a:t>The tool is adapted to different work environments. (Adaptability)</a:t>
            </a:r>
          </a:p>
        </p:txBody>
      </p:sp>
      <p:grpSp>
        <p:nvGrpSpPr>
          <p:cNvPr id="10" name="Group 9">
            <a:extLst>
              <a:ext uri="{FF2B5EF4-FFF2-40B4-BE49-F238E27FC236}">
                <a16:creationId xmlns:a16="http://schemas.microsoft.com/office/drawing/2014/main" id="{95A28492-272D-4814-AE2C-61575C989EA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142518"/>
            <a:ext cx="10455568" cy="715482"/>
            <a:chOff x="0" y="6142518"/>
            <a:chExt cx="10455568" cy="715482"/>
          </a:xfrm>
          <a:effectLst>
            <a:outerShdw blurRad="381000" dist="152400" dir="16200000" algn="ctr" rotWithShape="0">
              <a:srgbClr val="000000">
                <a:alpha val="10000"/>
              </a:srgbClr>
            </a:outerShdw>
          </a:effectLst>
        </p:grpSpPr>
        <p:sp>
          <p:nvSpPr>
            <p:cNvPr id="11" name="Freeform: Shape 10">
              <a:extLst>
                <a:ext uri="{FF2B5EF4-FFF2-40B4-BE49-F238E27FC236}">
                  <a16:creationId xmlns:a16="http://schemas.microsoft.com/office/drawing/2014/main" id="{4F778866-9933-4309-8E11-F83DDDBB10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17789" y="6848400"/>
              <a:ext cx="153399" cy="9600"/>
            </a:xfrm>
            <a:custGeom>
              <a:avLst/>
              <a:gdLst>
                <a:gd name="connsiteX0" fmla="*/ 92746 w 153399"/>
                <a:gd name="connsiteY0" fmla="*/ 43 h 9600"/>
                <a:gd name="connsiteX1" fmla="*/ 144918 w 153399"/>
                <a:gd name="connsiteY1" fmla="*/ 6433 h 9600"/>
                <a:gd name="connsiteX2" fmla="*/ 153399 w 153399"/>
                <a:gd name="connsiteY2" fmla="*/ 9600 h 9600"/>
                <a:gd name="connsiteX3" fmla="*/ 0 w 153399"/>
                <a:gd name="connsiteY3" fmla="*/ 9600 h 9600"/>
                <a:gd name="connsiteX4" fmla="*/ 26678 w 153399"/>
                <a:gd name="connsiteY4" fmla="*/ 6286 h 9600"/>
                <a:gd name="connsiteX5" fmla="*/ 92746 w 153399"/>
                <a:gd name="connsiteY5" fmla="*/ 43 h 9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399" h="9600">
                  <a:moveTo>
                    <a:pt x="92746" y="43"/>
                  </a:moveTo>
                  <a:cubicBezTo>
                    <a:pt x="111004" y="-358"/>
                    <a:pt x="128295" y="2072"/>
                    <a:pt x="144918" y="6433"/>
                  </a:cubicBezTo>
                  <a:lnTo>
                    <a:pt x="153399" y="9600"/>
                  </a:lnTo>
                  <a:lnTo>
                    <a:pt x="0" y="9600"/>
                  </a:lnTo>
                  <a:lnTo>
                    <a:pt x="26678" y="6286"/>
                  </a:lnTo>
                  <a:cubicBezTo>
                    <a:pt x="48667" y="3255"/>
                    <a:pt x="70647" y="552"/>
                    <a:pt x="92746" y="43"/>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6D21D106-ABCB-4A50-84B3-D35C3B2B67B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flipH="1">
              <a:off x="0" y="6142518"/>
              <a:ext cx="10455568" cy="715481"/>
              <a:chOff x="0" y="0"/>
              <a:chExt cx="10455568" cy="715481"/>
            </a:xfrm>
          </p:grpSpPr>
          <p:sp>
            <p:nvSpPr>
              <p:cNvPr id="13" name="Freeform: Shape 12">
                <a:extLst>
                  <a:ext uri="{FF2B5EF4-FFF2-40B4-BE49-F238E27FC236}">
                    <a16:creationId xmlns:a16="http://schemas.microsoft.com/office/drawing/2014/main" id="{65E4ED97-1207-4104-A25F-8791916BF2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
                <a:ext cx="10455568" cy="715479"/>
              </a:xfrm>
              <a:custGeom>
                <a:avLst/>
                <a:gdLst>
                  <a:gd name="connsiteX0" fmla="*/ 0 w 10455568"/>
                  <a:gd name="connsiteY0" fmla="*/ 0 h 715479"/>
                  <a:gd name="connsiteX1" fmla="*/ 10455568 w 10455568"/>
                  <a:gd name="connsiteY1" fmla="*/ 0 h 715479"/>
                  <a:gd name="connsiteX2" fmla="*/ 10434629 w 10455568"/>
                  <a:gd name="connsiteY2" fmla="*/ 8947 h 715479"/>
                  <a:gd name="connsiteX3" fmla="*/ 10249341 w 10455568"/>
                  <a:gd name="connsiteY3" fmla="*/ 73146 h 715479"/>
                  <a:gd name="connsiteX4" fmla="*/ 10172148 w 10455568"/>
                  <a:gd name="connsiteY4" fmla="*/ 103170 h 715479"/>
                  <a:gd name="connsiteX5" fmla="*/ 9994576 w 10455568"/>
                  <a:gd name="connsiteY5" fmla="*/ 156647 h 715479"/>
                  <a:gd name="connsiteX6" fmla="*/ 9894474 w 10455568"/>
                  <a:gd name="connsiteY6" fmla="*/ 192604 h 715479"/>
                  <a:gd name="connsiteX7" fmla="*/ 9647603 w 10455568"/>
                  <a:gd name="connsiteY7" fmla="*/ 242354 h 715479"/>
                  <a:gd name="connsiteX8" fmla="*/ 9392533 w 10455568"/>
                  <a:gd name="connsiteY8" fmla="*/ 291498 h 715479"/>
                  <a:gd name="connsiteX9" fmla="*/ 9252019 w 10455568"/>
                  <a:gd name="connsiteY9" fmla="*/ 311564 h 715479"/>
                  <a:gd name="connsiteX10" fmla="*/ 9129899 w 10455568"/>
                  <a:gd name="connsiteY10" fmla="*/ 336497 h 715479"/>
                  <a:gd name="connsiteX11" fmla="*/ 9023312 w 10455568"/>
                  <a:gd name="connsiteY11" fmla="*/ 354253 h 715479"/>
                  <a:gd name="connsiteX12" fmla="*/ 8853949 w 10455568"/>
                  <a:gd name="connsiteY12" fmla="*/ 387064 h 715479"/>
                  <a:gd name="connsiteX13" fmla="*/ 8783278 w 10455568"/>
                  <a:gd name="connsiteY13" fmla="*/ 397418 h 715479"/>
                  <a:gd name="connsiteX14" fmla="*/ 8615640 w 10455568"/>
                  <a:gd name="connsiteY14" fmla="*/ 408552 h 715479"/>
                  <a:gd name="connsiteX15" fmla="*/ 8557154 w 10455568"/>
                  <a:gd name="connsiteY15" fmla="*/ 409627 h 715479"/>
                  <a:gd name="connsiteX16" fmla="*/ 8442474 w 10455568"/>
                  <a:gd name="connsiteY16" fmla="*/ 381318 h 715479"/>
                  <a:gd name="connsiteX17" fmla="*/ 8428959 w 10455568"/>
                  <a:gd name="connsiteY17" fmla="*/ 379618 h 715479"/>
                  <a:gd name="connsiteX18" fmla="*/ 8354329 w 10455568"/>
                  <a:gd name="connsiteY18" fmla="*/ 370428 h 715479"/>
                  <a:gd name="connsiteX19" fmla="*/ 8313705 w 10455568"/>
                  <a:gd name="connsiteY19" fmla="*/ 368535 h 715479"/>
                  <a:gd name="connsiteX20" fmla="*/ 8158571 w 10455568"/>
                  <a:gd name="connsiteY20" fmla="*/ 349396 h 715479"/>
                  <a:gd name="connsiteX21" fmla="*/ 8069467 w 10455568"/>
                  <a:gd name="connsiteY21" fmla="*/ 341485 h 715479"/>
                  <a:gd name="connsiteX22" fmla="*/ 7998265 w 10455568"/>
                  <a:gd name="connsiteY22" fmla="*/ 348379 h 715479"/>
                  <a:gd name="connsiteX23" fmla="*/ 7873167 w 10455568"/>
                  <a:gd name="connsiteY23" fmla="*/ 359529 h 715479"/>
                  <a:gd name="connsiteX24" fmla="*/ 7833600 w 10455568"/>
                  <a:gd name="connsiteY24" fmla="*/ 368926 h 715479"/>
                  <a:gd name="connsiteX25" fmla="*/ 7651338 w 10455568"/>
                  <a:gd name="connsiteY25" fmla="*/ 362121 h 715479"/>
                  <a:gd name="connsiteX26" fmla="*/ 7548003 w 10455568"/>
                  <a:gd name="connsiteY26" fmla="*/ 367710 h 715479"/>
                  <a:gd name="connsiteX27" fmla="*/ 7430093 w 10455568"/>
                  <a:gd name="connsiteY27" fmla="*/ 351855 h 715479"/>
                  <a:gd name="connsiteX28" fmla="*/ 7396245 w 10455568"/>
                  <a:gd name="connsiteY28" fmla="*/ 355328 h 715479"/>
                  <a:gd name="connsiteX29" fmla="*/ 7358394 w 10455568"/>
                  <a:gd name="connsiteY29" fmla="*/ 359950 h 715479"/>
                  <a:gd name="connsiteX30" fmla="*/ 7241933 w 10455568"/>
                  <a:gd name="connsiteY30" fmla="*/ 369637 h 715479"/>
                  <a:gd name="connsiteX31" fmla="*/ 7171767 w 10455568"/>
                  <a:gd name="connsiteY31" fmla="*/ 383160 h 715479"/>
                  <a:gd name="connsiteX32" fmla="*/ 7036569 w 10455568"/>
                  <a:gd name="connsiteY32" fmla="*/ 387132 h 715479"/>
                  <a:gd name="connsiteX33" fmla="*/ 6987200 w 10455568"/>
                  <a:gd name="connsiteY33" fmla="*/ 398073 h 715479"/>
                  <a:gd name="connsiteX34" fmla="*/ 6861115 w 10455568"/>
                  <a:gd name="connsiteY34" fmla="*/ 407542 h 715479"/>
                  <a:gd name="connsiteX35" fmla="*/ 6747718 w 10455568"/>
                  <a:gd name="connsiteY35" fmla="*/ 410900 h 715479"/>
                  <a:gd name="connsiteX36" fmla="*/ 6638839 w 10455568"/>
                  <a:gd name="connsiteY36" fmla="*/ 420654 h 715479"/>
                  <a:gd name="connsiteX37" fmla="*/ 6561486 w 10455568"/>
                  <a:gd name="connsiteY37" fmla="*/ 435540 h 715479"/>
                  <a:gd name="connsiteX38" fmla="*/ 6477200 w 10455568"/>
                  <a:gd name="connsiteY38" fmla="*/ 447113 h 715479"/>
                  <a:gd name="connsiteX39" fmla="*/ 6246111 w 10455568"/>
                  <a:gd name="connsiteY39" fmla="*/ 497537 h 715479"/>
                  <a:gd name="connsiteX40" fmla="*/ 6202328 w 10455568"/>
                  <a:gd name="connsiteY40" fmla="*/ 492074 h 715479"/>
                  <a:gd name="connsiteX41" fmla="*/ 5956458 w 10455568"/>
                  <a:gd name="connsiteY41" fmla="*/ 500965 h 715479"/>
                  <a:gd name="connsiteX42" fmla="*/ 5903139 w 10455568"/>
                  <a:gd name="connsiteY42" fmla="*/ 505186 h 715479"/>
                  <a:gd name="connsiteX43" fmla="*/ 5757547 w 10455568"/>
                  <a:gd name="connsiteY43" fmla="*/ 480730 h 715479"/>
                  <a:gd name="connsiteX44" fmla="*/ 5540270 w 10455568"/>
                  <a:gd name="connsiteY44" fmla="*/ 550023 h 715479"/>
                  <a:gd name="connsiteX45" fmla="*/ 5338128 w 10455568"/>
                  <a:gd name="connsiteY45" fmla="*/ 631974 h 715479"/>
                  <a:gd name="connsiteX46" fmla="*/ 5312622 w 10455568"/>
                  <a:gd name="connsiteY46" fmla="*/ 642454 h 715479"/>
                  <a:gd name="connsiteX47" fmla="*/ 5239393 w 10455568"/>
                  <a:gd name="connsiteY47" fmla="*/ 662307 h 715479"/>
                  <a:gd name="connsiteX48" fmla="*/ 5147821 w 10455568"/>
                  <a:gd name="connsiteY48" fmla="*/ 673791 h 715479"/>
                  <a:gd name="connsiteX49" fmla="*/ 5032111 w 10455568"/>
                  <a:gd name="connsiteY49" fmla="*/ 694497 h 715479"/>
                  <a:gd name="connsiteX50" fmla="*/ 4937648 w 10455568"/>
                  <a:gd name="connsiteY50" fmla="*/ 684913 h 715479"/>
                  <a:gd name="connsiteX51" fmla="*/ 4805529 w 10455568"/>
                  <a:gd name="connsiteY51" fmla="*/ 670032 h 715479"/>
                  <a:gd name="connsiteX52" fmla="*/ 4681029 w 10455568"/>
                  <a:gd name="connsiteY52" fmla="*/ 655792 h 715479"/>
                  <a:gd name="connsiteX53" fmla="*/ 4643990 w 10455568"/>
                  <a:gd name="connsiteY53" fmla="*/ 685120 h 715479"/>
                  <a:gd name="connsiteX54" fmla="*/ 4585542 w 10455568"/>
                  <a:gd name="connsiteY54" fmla="*/ 712411 h 715479"/>
                  <a:gd name="connsiteX55" fmla="*/ 4516947 w 10455568"/>
                  <a:gd name="connsiteY55" fmla="*/ 689117 h 715479"/>
                  <a:gd name="connsiteX56" fmla="*/ 4356995 w 10455568"/>
                  <a:gd name="connsiteY56" fmla="*/ 642048 h 715479"/>
                  <a:gd name="connsiteX57" fmla="*/ 4258219 w 10455568"/>
                  <a:gd name="connsiteY57" fmla="*/ 646156 h 715479"/>
                  <a:gd name="connsiteX58" fmla="*/ 4042233 w 10455568"/>
                  <a:gd name="connsiteY58" fmla="*/ 636117 h 715479"/>
                  <a:gd name="connsiteX59" fmla="*/ 3899777 w 10455568"/>
                  <a:gd name="connsiteY59" fmla="*/ 610576 h 715479"/>
                  <a:gd name="connsiteX60" fmla="*/ 3796441 w 10455568"/>
                  <a:gd name="connsiteY60" fmla="*/ 577707 h 715479"/>
                  <a:gd name="connsiteX61" fmla="*/ 3648774 w 10455568"/>
                  <a:gd name="connsiteY61" fmla="*/ 535623 h 715479"/>
                  <a:gd name="connsiteX62" fmla="*/ 3502227 w 10455568"/>
                  <a:gd name="connsiteY62" fmla="*/ 518518 h 715479"/>
                  <a:gd name="connsiteX63" fmla="*/ 3395228 w 10455568"/>
                  <a:gd name="connsiteY63" fmla="*/ 491723 h 715479"/>
                  <a:gd name="connsiteX64" fmla="*/ 3265757 w 10455568"/>
                  <a:gd name="connsiteY64" fmla="*/ 477242 h 715479"/>
                  <a:gd name="connsiteX65" fmla="*/ 3158404 w 10455568"/>
                  <a:gd name="connsiteY65" fmla="*/ 483689 h 715479"/>
                  <a:gd name="connsiteX66" fmla="*/ 2990483 w 10455568"/>
                  <a:gd name="connsiteY66" fmla="*/ 499212 h 715479"/>
                  <a:gd name="connsiteX67" fmla="*/ 2779802 w 10455568"/>
                  <a:gd name="connsiteY67" fmla="*/ 443069 h 715479"/>
                  <a:gd name="connsiteX68" fmla="*/ 2695508 w 10455568"/>
                  <a:gd name="connsiteY68" fmla="*/ 433082 h 715479"/>
                  <a:gd name="connsiteX69" fmla="*/ 2616713 w 10455568"/>
                  <a:gd name="connsiteY69" fmla="*/ 431172 h 715479"/>
                  <a:gd name="connsiteX70" fmla="*/ 2447364 w 10455568"/>
                  <a:gd name="connsiteY70" fmla="*/ 395810 h 715479"/>
                  <a:gd name="connsiteX71" fmla="*/ 2378751 w 10455568"/>
                  <a:gd name="connsiteY71" fmla="*/ 385044 h 715479"/>
                  <a:gd name="connsiteX72" fmla="*/ 2284230 w 10455568"/>
                  <a:gd name="connsiteY72" fmla="*/ 391782 h 715479"/>
                  <a:gd name="connsiteX73" fmla="*/ 2110801 w 10455568"/>
                  <a:gd name="connsiteY73" fmla="*/ 382042 h 715479"/>
                  <a:gd name="connsiteX74" fmla="*/ 1934854 w 10455568"/>
                  <a:gd name="connsiteY74" fmla="*/ 331108 h 715479"/>
                  <a:gd name="connsiteX75" fmla="*/ 1862479 w 10455568"/>
                  <a:gd name="connsiteY75" fmla="*/ 342158 h 715479"/>
                  <a:gd name="connsiteX76" fmla="*/ 1836283 w 10455568"/>
                  <a:gd name="connsiteY76" fmla="*/ 342488 h 715479"/>
                  <a:gd name="connsiteX77" fmla="*/ 1599327 w 10455568"/>
                  <a:gd name="connsiteY77" fmla="*/ 323970 h 715479"/>
                  <a:gd name="connsiteX78" fmla="*/ 1575578 w 10455568"/>
                  <a:gd name="connsiteY78" fmla="*/ 321802 h 715479"/>
                  <a:gd name="connsiteX79" fmla="*/ 1463288 w 10455568"/>
                  <a:gd name="connsiteY79" fmla="*/ 298576 h 715479"/>
                  <a:gd name="connsiteX80" fmla="*/ 1184165 w 10455568"/>
                  <a:gd name="connsiteY80" fmla="*/ 298373 h 715479"/>
                  <a:gd name="connsiteX81" fmla="*/ 1166899 w 10455568"/>
                  <a:gd name="connsiteY81" fmla="*/ 297220 h 715479"/>
                  <a:gd name="connsiteX82" fmla="*/ 1074855 w 10455568"/>
                  <a:gd name="connsiteY82" fmla="*/ 318934 h 715479"/>
                  <a:gd name="connsiteX83" fmla="*/ 1030232 w 10455568"/>
                  <a:gd name="connsiteY83" fmla="*/ 343829 h 715479"/>
                  <a:gd name="connsiteX84" fmla="*/ 959854 w 10455568"/>
                  <a:gd name="connsiteY84" fmla="*/ 371351 h 715479"/>
                  <a:gd name="connsiteX85" fmla="*/ 887350 w 10455568"/>
                  <a:gd name="connsiteY85" fmla="*/ 384742 h 715479"/>
                  <a:gd name="connsiteX86" fmla="*/ 762349 w 10455568"/>
                  <a:gd name="connsiteY86" fmla="*/ 358882 h 715479"/>
                  <a:gd name="connsiteX87" fmla="*/ 717454 w 10455568"/>
                  <a:gd name="connsiteY87" fmla="*/ 358448 h 715479"/>
                  <a:gd name="connsiteX88" fmla="*/ 616859 w 10455568"/>
                  <a:gd name="connsiteY88" fmla="*/ 348700 h 715479"/>
                  <a:gd name="connsiteX89" fmla="*/ 529939 w 10455568"/>
                  <a:gd name="connsiteY89" fmla="*/ 355789 h 715479"/>
                  <a:gd name="connsiteX90" fmla="*/ 461851 w 10455568"/>
                  <a:gd name="connsiteY90" fmla="*/ 386945 h 715479"/>
                  <a:gd name="connsiteX91" fmla="*/ 360707 w 10455568"/>
                  <a:gd name="connsiteY91" fmla="*/ 399082 h 715479"/>
                  <a:gd name="connsiteX92" fmla="*/ 293863 w 10455568"/>
                  <a:gd name="connsiteY92" fmla="*/ 384410 h 715479"/>
                  <a:gd name="connsiteX93" fmla="*/ 280347 w 10455568"/>
                  <a:gd name="connsiteY93" fmla="*/ 382711 h 715479"/>
                  <a:gd name="connsiteX94" fmla="*/ 108881 w 10455568"/>
                  <a:gd name="connsiteY94" fmla="*/ 393231 h 715479"/>
                  <a:gd name="connsiteX95" fmla="*/ 53435 w 10455568"/>
                  <a:gd name="connsiteY95" fmla="*/ 397222 h 715479"/>
                  <a:gd name="connsiteX96" fmla="*/ 0 w 10455568"/>
                  <a:gd name="connsiteY96" fmla="*/ 409348 h 71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0455568" h="715479">
                    <a:moveTo>
                      <a:pt x="0" y="0"/>
                    </a:moveTo>
                    <a:lnTo>
                      <a:pt x="10455568" y="0"/>
                    </a:lnTo>
                    <a:lnTo>
                      <a:pt x="10434629" y="8947"/>
                    </a:lnTo>
                    <a:cubicBezTo>
                      <a:pt x="10373917" y="32898"/>
                      <a:pt x="10311087" y="51455"/>
                      <a:pt x="10249341" y="73146"/>
                    </a:cubicBezTo>
                    <a:cubicBezTo>
                      <a:pt x="10223176" y="82504"/>
                      <a:pt x="10198388" y="94974"/>
                      <a:pt x="10172148" y="103170"/>
                    </a:cubicBezTo>
                    <a:cubicBezTo>
                      <a:pt x="10113395" y="121743"/>
                      <a:pt x="10053617" y="138053"/>
                      <a:pt x="9994576" y="156647"/>
                    </a:cubicBezTo>
                    <a:cubicBezTo>
                      <a:pt x="9960929" y="167389"/>
                      <a:pt x="9928899" y="184724"/>
                      <a:pt x="9894474" y="192604"/>
                    </a:cubicBezTo>
                    <a:cubicBezTo>
                      <a:pt x="9812718" y="211289"/>
                      <a:pt x="9730121" y="226242"/>
                      <a:pt x="9647603" y="242354"/>
                    </a:cubicBezTo>
                    <a:cubicBezTo>
                      <a:pt x="9562500" y="258935"/>
                      <a:pt x="9477721" y="276078"/>
                      <a:pt x="9392533" y="291498"/>
                    </a:cubicBezTo>
                    <a:cubicBezTo>
                      <a:pt x="9345891" y="299632"/>
                      <a:pt x="9298681" y="303723"/>
                      <a:pt x="9252019" y="311564"/>
                    </a:cubicBezTo>
                    <a:cubicBezTo>
                      <a:pt x="9211115" y="318433"/>
                      <a:pt x="9170740" y="328758"/>
                      <a:pt x="9129899" y="336497"/>
                    </a:cubicBezTo>
                    <a:cubicBezTo>
                      <a:pt x="9094507" y="342987"/>
                      <a:pt x="9058706" y="347759"/>
                      <a:pt x="9023312" y="354253"/>
                    </a:cubicBezTo>
                    <a:cubicBezTo>
                      <a:pt x="8966639" y="364814"/>
                      <a:pt x="8910315" y="376230"/>
                      <a:pt x="8853949" y="387064"/>
                    </a:cubicBezTo>
                    <a:cubicBezTo>
                      <a:pt x="8830350" y="391295"/>
                      <a:pt x="8805902" y="400245"/>
                      <a:pt x="8783278" y="397418"/>
                    </a:cubicBezTo>
                    <a:cubicBezTo>
                      <a:pt x="8726267" y="390232"/>
                      <a:pt x="8671093" y="397198"/>
                      <a:pt x="8615640" y="408552"/>
                    </a:cubicBezTo>
                    <a:cubicBezTo>
                      <a:pt x="8596680" y="412471"/>
                      <a:pt x="8576049" y="413291"/>
                      <a:pt x="8557154" y="409627"/>
                    </a:cubicBezTo>
                    <a:cubicBezTo>
                      <a:pt x="8518491" y="402356"/>
                      <a:pt x="8480716" y="390947"/>
                      <a:pt x="8442474" y="381318"/>
                    </a:cubicBezTo>
                    <a:cubicBezTo>
                      <a:pt x="8438313" y="380145"/>
                      <a:pt x="8433365" y="380189"/>
                      <a:pt x="8428959" y="379618"/>
                    </a:cubicBezTo>
                    <a:cubicBezTo>
                      <a:pt x="8403970" y="376366"/>
                      <a:pt x="8379279" y="373098"/>
                      <a:pt x="8354329" y="370428"/>
                    </a:cubicBezTo>
                    <a:cubicBezTo>
                      <a:pt x="8340833" y="369017"/>
                      <a:pt x="8327184" y="369657"/>
                      <a:pt x="8313705" y="368535"/>
                    </a:cubicBezTo>
                    <a:cubicBezTo>
                      <a:pt x="8261532" y="363935"/>
                      <a:pt x="8205623" y="381441"/>
                      <a:pt x="8158571" y="349396"/>
                    </a:cubicBezTo>
                    <a:cubicBezTo>
                      <a:pt x="8128030" y="328752"/>
                      <a:pt x="8100257" y="335890"/>
                      <a:pt x="8069467" y="341485"/>
                    </a:cubicBezTo>
                    <a:cubicBezTo>
                      <a:pt x="8046153" y="345696"/>
                      <a:pt x="8022024" y="346466"/>
                      <a:pt x="7998265" y="348379"/>
                    </a:cubicBezTo>
                    <a:cubicBezTo>
                      <a:pt x="7956565" y="352093"/>
                      <a:pt x="7914826" y="355232"/>
                      <a:pt x="7873167" y="359529"/>
                    </a:cubicBezTo>
                    <a:cubicBezTo>
                      <a:pt x="7859864" y="361016"/>
                      <a:pt x="7846730" y="369197"/>
                      <a:pt x="7833600" y="368926"/>
                    </a:cubicBezTo>
                    <a:cubicBezTo>
                      <a:pt x="7772906" y="367528"/>
                      <a:pt x="7711993" y="362939"/>
                      <a:pt x="7651338" y="362121"/>
                    </a:cubicBezTo>
                    <a:cubicBezTo>
                      <a:pt x="7616924" y="361556"/>
                      <a:pt x="7582209" y="369456"/>
                      <a:pt x="7548003" y="367710"/>
                    </a:cubicBezTo>
                    <a:cubicBezTo>
                      <a:pt x="7508539" y="365739"/>
                      <a:pt x="7469448" y="356458"/>
                      <a:pt x="7430093" y="351855"/>
                    </a:cubicBezTo>
                    <a:cubicBezTo>
                      <a:pt x="7419227" y="350559"/>
                      <a:pt x="7407516" y="353979"/>
                      <a:pt x="7396245" y="355328"/>
                    </a:cubicBezTo>
                    <a:cubicBezTo>
                      <a:pt x="7383524" y="356781"/>
                      <a:pt x="7371134" y="358791"/>
                      <a:pt x="7358394" y="359950"/>
                    </a:cubicBezTo>
                    <a:cubicBezTo>
                      <a:pt x="7319573" y="363179"/>
                      <a:pt x="7280655" y="364958"/>
                      <a:pt x="7241933" y="369637"/>
                    </a:cubicBezTo>
                    <a:cubicBezTo>
                      <a:pt x="7218235" y="372418"/>
                      <a:pt x="7194108" y="386008"/>
                      <a:pt x="7171767" y="383160"/>
                    </a:cubicBezTo>
                    <a:cubicBezTo>
                      <a:pt x="7126248" y="377813"/>
                      <a:pt x="7082583" y="399728"/>
                      <a:pt x="7036569" y="387132"/>
                    </a:cubicBezTo>
                    <a:cubicBezTo>
                      <a:pt x="7022328" y="383442"/>
                      <a:pt x="7003983" y="396347"/>
                      <a:pt x="6987200" y="398073"/>
                    </a:cubicBezTo>
                    <a:cubicBezTo>
                      <a:pt x="6945251" y="402388"/>
                      <a:pt x="6903183" y="404965"/>
                      <a:pt x="6861115" y="407542"/>
                    </a:cubicBezTo>
                    <a:cubicBezTo>
                      <a:pt x="6823394" y="409822"/>
                      <a:pt x="6784520" y="416550"/>
                      <a:pt x="6747718" y="410900"/>
                    </a:cubicBezTo>
                    <a:cubicBezTo>
                      <a:pt x="6709137" y="404791"/>
                      <a:pt x="6674999" y="408284"/>
                      <a:pt x="6638839" y="420654"/>
                    </a:cubicBezTo>
                    <a:cubicBezTo>
                      <a:pt x="6614066" y="429044"/>
                      <a:pt x="6587444" y="431733"/>
                      <a:pt x="6561486" y="435540"/>
                    </a:cubicBezTo>
                    <a:cubicBezTo>
                      <a:pt x="6533513" y="439778"/>
                      <a:pt x="6502069" y="435804"/>
                      <a:pt x="6477200" y="447113"/>
                    </a:cubicBezTo>
                    <a:cubicBezTo>
                      <a:pt x="6403159" y="480713"/>
                      <a:pt x="6325566" y="492119"/>
                      <a:pt x="6246111" y="497537"/>
                    </a:cubicBezTo>
                    <a:cubicBezTo>
                      <a:pt x="6231608" y="498524"/>
                      <a:pt x="6216540" y="495475"/>
                      <a:pt x="6202328" y="492074"/>
                    </a:cubicBezTo>
                    <a:cubicBezTo>
                      <a:pt x="6119346" y="471508"/>
                      <a:pt x="6038018" y="479381"/>
                      <a:pt x="5956458" y="500965"/>
                    </a:cubicBezTo>
                    <a:cubicBezTo>
                      <a:pt x="5939584" y="505613"/>
                      <a:pt x="5920486" y="507499"/>
                      <a:pt x="5903139" y="505186"/>
                    </a:cubicBezTo>
                    <a:cubicBezTo>
                      <a:pt x="5854306" y="498315"/>
                      <a:pt x="5806470" y="484677"/>
                      <a:pt x="5757547" y="480730"/>
                    </a:cubicBezTo>
                    <a:cubicBezTo>
                      <a:pt x="5676701" y="474297"/>
                      <a:pt x="5610121" y="519038"/>
                      <a:pt x="5540270" y="550023"/>
                    </a:cubicBezTo>
                    <a:cubicBezTo>
                      <a:pt x="5473801" y="579316"/>
                      <a:pt x="5419599" y="638949"/>
                      <a:pt x="5338128" y="631974"/>
                    </a:cubicBezTo>
                    <a:cubicBezTo>
                      <a:pt x="5329931" y="631367"/>
                      <a:pt x="5321476" y="639812"/>
                      <a:pt x="5312622" y="642454"/>
                    </a:cubicBezTo>
                    <a:cubicBezTo>
                      <a:pt x="5288350" y="649647"/>
                      <a:pt x="5264155" y="657994"/>
                      <a:pt x="5239393" y="662307"/>
                    </a:cubicBezTo>
                    <a:cubicBezTo>
                      <a:pt x="5209181" y="667862"/>
                      <a:pt x="5178072" y="668817"/>
                      <a:pt x="5147821" y="673791"/>
                    </a:cubicBezTo>
                    <a:cubicBezTo>
                      <a:pt x="5108908" y="679940"/>
                      <a:pt x="5070972" y="691848"/>
                      <a:pt x="5032111" y="694497"/>
                    </a:cubicBezTo>
                    <a:cubicBezTo>
                      <a:pt x="5000793" y="696632"/>
                      <a:pt x="4969032" y="688019"/>
                      <a:pt x="4937648" y="684913"/>
                    </a:cubicBezTo>
                    <a:cubicBezTo>
                      <a:pt x="4893363" y="680649"/>
                      <a:pt x="4845361" y="685962"/>
                      <a:pt x="4805529" y="670032"/>
                    </a:cubicBezTo>
                    <a:cubicBezTo>
                      <a:pt x="4763006" y="653119"/>
                      <a:pt x="4723244" y="646796"/>
                      <a:pt x="4681029" y="655792"/>
                    </a:cubicBezTo>
                    <a:cubicBezTo>
                      <a:pt x="4666957" y="658791"/>
                      <a:pt x="4649519" y="672217"/>
                      <a:pt x="4643990" y="685120"/>
                    </a:cubicBezTo>
                    <a:cubicBezTo>
                      <a:pt x="4631676" y="713928"/>
                      <a:pt x="4612585" y="720184"/>
                      <a:pt x="4585542" y="712411"/>
                    </a:cubicBezTo>
                    <a:cubicBezTo>
                      <a:pt x="4562077" y="705853"/>
                      <a:pt x="4533672" y="703713"/>
                      <a:pt x="4516947" y="689117"/>
                    </a:cubicBezTo>
                    <a:cubicBezTo>
                      <a:pt x="4469552" y="647774"/>
                      <a:pt x="4412904" y="650180"/>
                      <a:pt x="4356995" y="642048"/>
                    </a:cubicBezTo>
                    <a:cubicBezTo>
                      <a:pt x="4322867" y="637088"/>
                      <a:pt x="4291523" y="638934"/>
                      <a:pt x="4258219" y="646156"/>
                    </a:cubicBezTo>
                    <a:cubicBezTo>
                      <a:pt x="4185895" y="662159"/>
                      <a:pt x="4113776" y="651342"/>
                      <a:pt x="4042233" y="636117"/>
                    </a:cubicBezTo>
                    <a:cubicBezTo>
                      <a:pt x="3994923" y="625941"/>
                      <a:pt x="3946812" y="621063"/>
                      <a:pt x="3899777" y="610576"/>
                    </a:cubicBezTo>
                    <a:cubicBezTo>
                      <a:pt x="3864554" y="602488"/>
                      <a:pt x="3829196" y="592371"/>
                      <a:pt x="3796441" y="577707"/>
                    </a:cubicBezTo>
                    <a:cubicBezTo>
                      <a:pt x="3748937" y="556178"/>
                      <a:pt x="3706395" y="521788"/>
                      <a:pt x="3648774" y="535623"/>
                    </a:cubicBezTo>
                    <a:cubicBezTo>
                      <a:pt x="3598036" y="547820"/>
                      <a:pt x="3550396" y="532716"/>
                      <a:pt x="3502227" y="518518"/>
                    </a:cubicBezTo>
                    <a:cubicBezTo>
                      <a:pt x="3466848" y="508111"/>
                      <a:pt x="3431455" y="497410"/>
                      <a:pt x="3395228" y="491723"/>
                    </a:cubicBezTo>
                    <a:cubicBezTo>
                      <a:pt x="3352235" y="485040"/>
                      <a:pt x="3304663" y="492363"/>
                      <a:pt x="3265757" y="477242"/>
                    </a:cubicBezTo>
                    <a:cubicBezTo>
                      <a:pt x="3225052" y="461369"/>
                      <a:pt x="3193136" y="476075"/>
                      <a:pt x="3158404" y="483689"/>
                    </a:cubicBezTo>
                    <a:cubicBezTo>
                      <a:pt x="3102986" y="495623"/>
                      <a:pt x="3048333" y="514498"/>
                      <a:pt x="2990483" y="499212"/>
                    </a:cubicBezTo>
                    <a:cubicBezTo>
                      <a:pt x="2920173" y="480697"/>
                      <a:pt x="2850324" y="460405"/>
                      <a:pt x="2779802" y="443069"/>
                    </a:cubicBezTo>
                    <a:cubicBezTo>
                      <a:pt x="2752548" y="436477"/>
                      <a:pt x="2723606" y="434954"/>
                      <a:pt x="2695508" y="433082"/>
                    </a:cubicBezTo>
                    <a:cubicBezTo>
                      <a:pt x="2668903" y="431690"/>
                      <a:pt x="2637847" y="441965"/>
                      <a:pt x="2616713" y="431172"/>
                    </a:cubicBezTo>
                    <a:cubicBezTo>
                      <a:pt x="2562378" y="403411"/>
                      <a:pt x="2507687" y="391698"/>
                      <a:pt x="2447364" y="395810"/>
                    </a:cubicBezTo>
                    <a:cubicBezTo>
                      <a:pt x="2424744" y="397352"/>
                      <a:pt x="2401814" y="385802"/>
                      <a:pt x="2378751" y="385044"/>
                    </a:cubicBezTo>
                    <a:cubicBezTo>
                      <a:pt x="2347229" y="384281"/>
                      <a:pt x="2310735" y="378901"/>
                      <a:pt x="2284230" y="391782"/>
                    </a:cubicBezTo>
                    <a:cubicBezTo>
                      <a:pt x="2221919" y="422248"/>
                      <a:pt x="2168532" y="404037"/>
                      <a:pt x="2110801" y="382042"/>
                    </a:cubicBezTo>
                    <a:cubicBezTo>
                      <a:pt x="2053961" y="360279"/>
                      <a:pt x="1994577" y="343935"/>
                      <a:pt x="1934854" y="331108"/>
                    </a:cubicBezTo>
                    <a:cubicBezTo>
                      <a:pt x="1912400" y="326519"/>
                      <a:pt x="1886705" y="338470"/>
                      <a:pt x="1862479" y="342158"/>
                    </a:cubicBezTo>
                    <a:cubicBezTo>
                      <a:pt x="1853818" y="343333"/>
                      <a:pt x="1844309" y="344855"/>
                      <a:pt x="1836283" y="342488"/>
                    </a:cubicBezTo>
                    <a:cubicBezTo>
                      <a:pt x="1758698" y="319808"/>
                      <a:pt x="1680403" y="303878"/>
                      <a:pt x="1599327" y="323970"/>
                    </a:cubicBezTo>
                    <a:cubicBezTo>
                      <a:pt x="1591888" y="325937"/>
                      <a:pt x="1583257" y="323319"/>
                      <a:pt x="1575578" y="321802"/>
                    </a:cubicBezTo>
                    <a:cubicBezTo>
                      <a:pt x="1538035" y="313873"/>
                      <a:pt x="1500950" y="299795"/>
                      <a:pt x="1463288" y="298576"/>
                    </a:cubicBezTo>
                    <a:cubicBezTo>
                      <a:pt x="1370438" y="295582"/>
                      <a:pt x="1277384" y="298137"/>
                      <a:pt x="1184165" y="298373"/>
                    </a:cubicBezTo>
                    <a:cubicBezTo>
                      <a:pt x="1178344" y="298480"/>
                      <a:pt x="1172255" y="298896"/>
                      <a:pt x="1166899" y="297220"/>
                    </a:cubicBezTo>
                    <a:cubicBezTo>
                      <a:pt x="1131827" y="287082"/>
                      <a:pt x="1102238" y="293180"/>
                      <a:pt x="1074855" y="318934"/>
                    </a:cubicBezTo>
                    <a:cubicBezTo>
                      <a:pt x="1062808" y="330244"/>
                      <a:pt x="1045783" y="336940"/>
                      <a:pt x="1030232" y="343829"/>
                    </a:cubicBezTo>
                    <a:cubicBezTo>
                      <a:pt x="1007334" y="354132"/>
                      <a:pt x="983839" y="364180"/>
                      <a:pt x="959854" y="371351"/>
                    </a:cubicBezTo>
                    <a:cubicBezTo>
                      <a:pt x="936141" y="378210"/>
                      <a:pt x="910825" y="387219"/>
                      <a:pt x="887350" y="384742"/>
                    </a:cubicBezTo>
                    <a:cubicBezTo>
                      <a:pt x="845096" y="380339"/>
                      <a:pt x="804258" y="366810"/>
                      <a:pt x="762349" y="358882"/>
                    </a:cubicBezTo>
                    <a:cubicBezTo>
                      <a:pt x="747884" y="356082"/>
                      <a:pt x="732263" y="357732"/>
                      <a:pt x="717454" y="358448"/>
                    </a:cubicBezTo>
                    <a:cubicBezTo>
                      <a:pt x="683463" y="359893"/>
                      <a:pt x="649238" y="370675"/>
                      <a:pt x="616859" y="348700"/>
                    </a:cubicBezTo>
                    <a:cubicBezTo>
                      <a:pt x="586900" y="328019"/>
                      <a:pt x="558641" y="336644"/>
                      <a:pt x="529939" y="355789"/>
                    </a:cubicBezTo>
                    <a:cubicBezTo>
                      <a:pt x="509309" y="369433"/>
                      <a:pt x="485605" y="380664"/>
                      <a:pt x="461851" y="386945"/>
                    </a:cubicBezTo>
                    <a:cubicBezTo>
                      <a:pt x="429225" y="395576"/>
                      <a:pt x="396634" y="400422"/>
                      <a:pt x="360707" y="399082"/>
                    </a:cubicBezTo>
                    <a:cubicBezTo>
                      <a:pt x="335299" y="398193"/>
                      <a:pt x="314629" y="398437"/>
                      <a:pt x="293863" y="384410"/>
                    </a:cubicBezTo>
                    <a:cubicBezTo>
                      <a:pt x="290517" y="382308"/>
                      <a:pt x="284678" y="382122"/>
                      <a:pt x="280347" y="382711"/>
                    </a:cubicBezTo>
                    <a:cubicBezTo>
                      <a:pt x="223554" y="391535"/>
                      <a:pt x="166827" y="392780"/>
                      <a:pt x="108881" y="393231"/>
                    </a:cubicBezTo>
                    <a:cubicBezTo>
                      <a:pt x="90460" y="393322"/>
                      <a:pt x="71882" y="394571"/>
                      <a:pt x="53435" y="397222"/>
                    </a:cubicBezTo>
                    <a:lnTo>
                      <a:pt x="0" y="409348"/>
                    </a:lnTo>
                    <a:close/>
                  </a:path>
                </a:pathLst>
              </a:custGeom>
              <a:solidFill>
                <a:schemeClr val="l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024CB190-EFCD-4B40-9CDD-E3C0EB4B3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0455568" cy="715479"/>
              </a:xfrm>
              <a:custGeom>
                <a:avLst/>
                <a:gdLst>
                  <a:gd name="connsiteX0" fmla="*/ 0 w 10455568"/>
                  <a:gd name="connsiteY0" fmla="*/ 0 h 715479"/>
                  <a:gd name="connsiteX1" fmla="*/ 10455568 w 10455568"/>
                  <a:gd name="connsiteY1" fmla="*/ 0 h 715479"/>
                  <a:gd name="connsiteX2" fmla="*/ 10434629 w 10455568"/>
                  <a:gd name="connsiteY2" fmla="*/ 8947 h 715479"/>
                  <a:gd name="connsiteX3" fmla="*/ 10249341 w 10455568"/>
                  <a:gd name="connsiteY3" fmla="*/ 73146 h 715479"/>
                  <a:gd name="connsiteX4" fmla="*/ 10172148 w 10455568"/>
                  <a:gd name="connsiteY4" fmla="*/ 103170 h 715479"/>
                  <a:gd name="connsiteX5" fmla="*/ 9994576 w 10455568"/>
                  <a:gd name="connsiteY5" fmla="*/ 156647 h 715479"/>
                  <a:gd name="connsiteX6" fmla="*/ 9894474 w 10455568"/>
                  <a:gd name="connsiteY6" fmla="*/ 192604 h 715479"/>
                  <a:gd name="connsiteX7" fmla="*/ 9647603 w 10455568"/>
                  <a:gd name="connsiteY7" fmla="*/ 242354 h 715479"/>
                  <a:gd name="connsiteX8" fmla="*/ 9392533 w 10455568"/>
                  <a:gd name="connsiteY8" fmla="*/ 291498 h 715479"/>
                  <a:gd name="connsiteX9" fmla="*/ 9252019 w 10455568"/>
                  <a:gd name="connsiteY9" fmla="*/ 311564 h 715479"/>
                  <a:gd name="connsiteX10" fmla="*/ 9129899 w 10455568"/>
                  <a:gd name="connsiteY10" fmla="*/ 336497 h 715479"/>
                  <a:gd name="connsiteX11" fmla="*/ 9023312 w 10455568"/>
                  <a:gd name="connsiteY11" fmla="*/ 354253 h 715479"/>
                  <a:gd name="connsiteX12" fmla="*/ 8853949 w 10455568"/>
                  <a:gd name="connsiteY12" fmla="*/ 387064 h 715479"/>
                  <a:gd name="connsiteX13" fmla="*/ 8783278 w 10455568"/>
                  <a:gd name="connsiteY13" fmla="*/ 397418 h 715479"/>
                  <a:gd name="connsiteX14" fmla="*/ 8615640 w 10455568"/>
                  <a:gd name="connsiteY14" fmla="*/ 408552 h 715479"/>
                  <a:gd name="connsiteX15" fmla="*/ 8557154 w 10455568"/>
                  <a:gd name="connsiteY15" fmla="*/ 409627 h 715479"/>
                  <a:gd name="connsiteX16" fmla="*/ 8442474 w 10455568"/>
                  <a:gd name="connsiteY16" fmla="*/ 381318 h 715479"/>
                  <a:gd name="connsiteX17" fmla="*/ 8428959 w 10455568"/>
                  <a:gd name="connsiteY17" fmla="*/ 379618 h 715479"/>
                  <a:gd name="connsiteX18" fmla="*/ 8354329 w 10455568"/>
                  <a:gd name="connsiteY18" fmla="*/ 370428 h 715479"/>
                  <a:gd name="connsiteX19" fmla="*/ 8313705 w 10455568"/>
                  <a:gd name="connsiteY19" fmla="*/ 368535 h 715479"/>
                  <a:gd name="connsiteX20" fmla="*/ 8158571 w 10455568"/>
                  <a:gd name="connsiteY20" fmla="*/ 349396 h 715479"/>
                  <a:gd name="connsiteX21" fmla="*/ 8069467 w 10455568"/>
                  <a:gd name="connsiteY21" fmla="*/ 341485 h 715479"/>
                  <a:gd name="connsiteX22" fmla="*/ 7998265 w 10455568"/>
                  <a:gd name="connsiteY22" fmla="*/ 348379 h 715479"/>
                  <a:gd name="connsiteX23" fmla="*/ 7873167 w 10455568"/>
                  <a:gd name="connsiteY23" fmla="*/ 359529 h 715479"/>
                  <a:gd name="connsiteX24" fmla="*/ 7833600 w 10455568"/>
                  <a:gd name="connsiteY24" fmla="*/ 368926 h 715479"/>
                  <a:gd name="connsiteX25" fmla="*/ 7651338 w 10455568"/>
                  <a:gd name="connsiteY25" fmla="*/ 362121 h 715479"/>
                  <a:gd name="connsiteX26" fmla="*/ 7548003 w 10455568"/>
                  <a:gd name="connsiteY26" fmla="*/ 367710 h 715479"/>
                  <a:gd name="connsiteX27" fmla="*/ 7430093 w 10455568"/>
                  <a:gd name="connsiteY27" fmla="*/ 351855 h 715479"/>
                  <a:gd name="connsiteX28" fmla="*/ 7396245 w 10455568"/>
                  <a:gd name="connsiteY28" fmla="*/ 355328 h 715479"/>
                  <a:gd name="connsiteX29" fmla="*/ 7358394 w 10455568"/>
                  <a:gd name="connsiteY29" fmla="*/ 359950 h 715479"/>
                  <a:gd name="connsiteX30" fmla="*/ 7241933 w 10455568"/>
                  <a:gd name="connsiteY30" fmla="*/ 369637 h 715479"/>
                  <a:gd name="connsiteX31" fmla="*/ 7171767 w 10455568"/>
                  <a:gd name="connsiteY31" fmla="*/ 383160 h 715479"/>
                  <a:gd name="connsiteX32" fmla="*/ 7036569 w 10455568"/>
                  <a:gd name="connsiteY32" fmla="*/ 387132 h 715479"/>
                  <a:gd name="connsiteX33" fmla="*/ 6987200 w 10455568"/>
                  <a:gd name="connsiteY33" fmla="*/ 398073 h 715479"/>
                  <a:gd name="connsiteX34" fmla="*/ 6861115 w 10455568"/>
                  <a:gd name="connsiteY34" fmla="*/ 407542 h 715479"/>
                  <a:gd name="connsiteX35" fmla="*/ 6747718 w 10455568"/>
                  <a:gd name="connsiteY35" fmla="*/ 410900 h 715479"/>
                  <a:gd name="connsiteX36" fmla="*/ 6638839 w 10455568"/>
                  <a:gd name="connsiteY36" fmla="*/ 420654 h 715479"/>
                  <a:gd name="connsiteX37" fmla="*/ 6561486 w 10455568"/>
                  <a:gd name="connsiteY37" fmla="*/ 435540 h 715479"/>
                  <a:gd name="connsiteX38" fmla="*/ 6477200 w 10455568"/>
                  <a:gd name="connsiteY38" fmla="*/ 447113 h 715479"/>
                  <a:gd name="connsiteX39" fmla="*/ 6246111 w 10455568"/>
                  <a:gd name="connsiteY39" fmla="*/ 497537 h 715479"/>
                  <a:gd name="connsiteX40" fmla="*/ 6202328 w 10455568"/>
                  <a:gd name="connsiteY40" fmla="*/ 492074 h 715479"/>
                  <a:gd name="connsiteX41" fmla="*/ 5956458 w 10455568"/>
                  <a:gd name="connsiteY41" fmla="*/ 500965 h 715479"/>
                  <a:gd name="connsiteX42" fmla="*/ 5903139 w 10455568"/>
                  <a:gd name="connsiteY42" fmla="*/ 505186 h 715479"/>
                  <a:gd name="connsiteX43" fmla="*/ 5757547 w 10455568"/>
                  <a:gd name="connsiteY43" fmla="*/ 480730 h 715479"/>
                  <a:gd name="connsiteX44" fmla="*/ 5540270 w 10455568"/>
                  <a:gd name="connsiteY44" fmla="*/ 550023 h 715479"/>
                  <a:gd name="connsiteX45" fmla="*/ 5338128 w 10455568"/>
                  <a:gd name="connsiteY45" fmla="*/ 631974 h 715479"/>
                  <a:gd name="connsiteX46" fmla="*/ 5312622 w 10455568"/>
                  <a:gd name="connsiteY46" fmla="*/ 642454 h 715479"/>
                  <a:gd name="connsiteX47" fmla="*/ 5239393 w 10455568"/>
                  <a:gd name="connsiteY47" fmla="*/ 662307 h 715479"/>
                  <a:gd name="connsiteX48" fmla="*/ 5147821 w 10455568"/>
                  <a:gd name="connsiteY48" fmla="*/ 673791 h 715479"/>
                  <a:gd name="connsiteX49" fmla="*/ 5032111 w 10455568"/>
                  <a:gd name="connsiteY49" fmla="*/ 694497 h 715479"/>
                  <a:gd name="connsiteX50" fmla="*/ 4937648 w 10455568"/>
                  <a:gd name="connsiteY50" fmla="*/ 684913 h 715479"/>
                  <a:gd name="connsiteX51" fmla="*/ 4805529 w 10455568"/>
                  <a:gd name="connsiteY51" fmla="*/ 670032 h 715479"/>
                  <a:gd name="connsiteX52" fmla="*/ 4681029 w 10455568"/>
                  <a:gd name="connsiteY52" fmla="*/ 655792 h 715479"/>
                  <a:gd name="connsiteX53" fmla="*/ 4643990 w 10455568"/>
                  <a:gd name="connsiteY53" fmla="*/ 685120 h 715479"/>
                  <a:gd name="connsiteX54" fmla="*/ 4585542 w 10455568"/>
                  <a:gd name="connsiteY54" fmla="*/ 712411 h 715479"/>
                  <a:gd name="connsiteX55" fmla="*/ 4516947 w 10455568"/>
                  <a:gd name="connsiteY55" fmla="*/ 689117 h 715479"/>
                  <a:gd name="connsiteX56" fmla="*/ 4356995 w 10455568"/>
                  <a:gd name="connsiteY56" fmla="*/ 642048 h 715479"/>
                  <a:gd name="connsiteX57" fmla="*/ 4258219 w 10455568"/>
                  <a:gd name="connsiteY57" fmla="*/ 646156 h 715479"/>
                  <a:gd name="connsiteX58" fmla="*/ 4042233 w 10455568"/>
                  <a:gd name="connsiteY58" fmla="*/ 636117 h 715479"/>
                  <a:gd name="connsiteX59" fmla="*/ 3899777 w 10455568"/>
                  <a:gd name="connsiteY59" fmla="*/ 610576 h 715479"/>
                  <a:gd name="connsiteX60" fmla="*/ 3796441 w 10455568"/>
                  <a:gd name="connsiteY60" fmla="*/ 577707 h 715479"/>
                  <a:gd name="connsiteX61" fmla="*/ 3648774 w 10455568"/>
                  <a:gd name="connsiteY61" fmla="*/ 535623 h 715479"/>
                  <a:gd name="connsiteX62" fmla="*/ 3502227 w 10455568"/>
                  <a:gd name="connsiteY62" fmla="*/ 518518 h 715479"/>
                  <a:gd name="connsiteX63" fmla="*/ 3395228 w 10455568"/>
                  <a:gd name="connsiteY63" fmla="*/ 491723 h 715479"/>
                  <a:gd name="connsiteX64" fmla="*/ 3265757 w 10455568"/>
                  <a:gd name="connsiteY64" fmla="*/ 477242 h 715479"/>
                  <a:gd name="connsiteX65" fmla="*/ 3158404 w 10455568"/>
                  <a:gd name="connsiteY65" fmla="*/ 483689 h 715479"/>
                  <a:gd name="connsiteX66" fmla="*/ 2990483 w 10455568"/>
                  <a:gd name="connsiteY66" fmla="*/ 499212 h 715479"/>
                  <a:gd name="connsiteX67" fmla="*/ 2779802 w 10455568"/>
                  <a:gd name="connsiteY67" fmla="*/ 443069 h 715479"/>
                  <a:gd name="connsiteX68" fmla="*/ 2695508 w 10455568"/>
                  <a:gd name="connsiteY68" fmla="*/ 433082 h 715479"/>
                  <a:gd name="connsiteX69" fmla="*/ 2616713 w 10455568"/>
                  <a:gd name="connsiteY69" fmla="*/ 431172 h 715479"/>
                  <a:gd name="connsiteX70" fmla="*/ 2447364 w 10455568"/>
                  <a:gd name="connsiteY70" fmla="*/ 395810 h 715479"/>
                  <a:gd name="connsiteX71" fmla="*/ 2378751 w 10455568"/>
                  <a:gd name="connsiteY71" fmla="*/ 385044 h 715479"/>
                  <a:gd name="connsiteX72" fmla="*/ 2284230 w 10455568"/>
                  <a:gd name="connsiteY72" fmla="*/ 391782 h 715479"/>
                  <a:gd name="connsiteX73" fmla="*/ 2110801 w 10455568"/>
                  <a:gd name="connsiteY73" fmla="*/ 382042 h 715479"/>
                  <a:gd name="connsiteX74" fmla="*/ 1934854 w 10455568"/>
                  <a:gd name="connsiteY74" fmla="*/ 331108 h 715479"/>
                  <a:gd name="connsiteX75" fmla="*/ 1862479 w 10455568"/>
                  <a:gd name="connsiteY75" fmla="*/ 342158 h 715479"/>
                  <a:gd name="connsiteX76" fmla="*/ 1836283 w 10455568"/>
                  <a:gd name="connsiteY76" fmla="*/ 342488 h 715479"/>
                  <a:gd name="connsiteX77" fmla="*/ 1599327 w 10455568"/>
                  <a:gd name="connsiteY77" fmla="*/ 323970 h 715479"/>
                  <a:gd name="connsiteX78" fmla="*/ 1575578 w 10455568"/>
                  <a:gd name="connsiteY78" fmla="*/ 321802 h 715479"/>
                  <a:gd name="connsiteX79" fmla="*/ 1463288 w 10455568"/>
                  <a:gd name="connsiteY79" fmla="*/ 298576 h 715479"/>
                  <a:gd name="connsiteX80" fmla="*/ 1184165 w 10455568"/>
                  <a:gd name="connsiteY80" fmla="*/ 298373 h 715479"/>
                  <a:gd name="connsiteX81" fmla="*/ 1166899 w 10455568"/>
                  <a:gd name="connsiteY81" fmla="*/ 297220 h 715479"/>
                  <a:gd name="connsiteX82" fmla="*/ 1074855 w 10455568"/>
                  <a:gd name="connsiteY82" fmla="*/ 318934 h 715479"/>
                  <a:gd name="connsiteX83" fmla="*/ 1030232 w 10455568"/>
                  <a:gd name="connsiteY83" fmla="*/ 343829 h 715479"/>
                  <a:gd name="connsiteX84" fmla="*/ 959854 w 10455568"/>
                  <a:gd name="connsiteY84" fmla="*/ 371351 h 715479"/>
                  <a:gd name="connsiteX85" fmla="*/ 887350 w 10455568"/>
                  <a:gd name="connsiteY85" fmla="*/ 384742 h 715479"/>
                  <a:gd name="connsiteX86" fmla="*/ 762349 w 10455568"/>
                  <a:gd name="connsiteY86" fmla="*/ 358882 h 715479"/>
                  <a:gd name="connsiteX87" fmla="*/ 717454 w 10455568"/>
                  <a:gd name="connsiteY87" fmla="*/ 358448 h 715479"/>
                  <a:gd name="connsiteX88" fmla="*/ 616859 w 10455568"/>
                  <a:gd name="connsiteY88" fmla="*/ 348700 h 715479"/>
                  <a:gd name="connsiteX89" fmla="*/ 529939 w 10455568"/>
                  <a:gd name="connsiteY89" fmla="*/ 355789 h 715479"/>
                  <a:gd name="connsiteX90" fmla="*/ 461851 w 10455568"/>
                  <a:gd name="connsiteY90" fmla="*/ 386945 h 715479"/>
                  <a:gd name="connsiteX91" fmla="*/ 360707 w 10455568"/>
                  <a:gd name="connsiteY91" fmla="*/ 399082 h 715479"/>
                  <a:gd name="connsiteX92" fmla="*/ 293863 w 10455568"/>
                  <a:gd name="connsiteY92" fmla="*/ 384410 h 715479"/>
                  <a:gd name="connsiteX93" fmla="*/ 280347 w 10455568"/>
                  <a:gd name="connsiteY93" fmla="*/ 382711 h 715479"/>
                  <a:gd name="connsiteX94" fmla="*/ 108881 w 10455568"/>
                  <a:gd name="connsiteY94" fmla="*/ 393231 h 715479"/>
                  <a:gd name="connsiteX95" fmla="*/ 53435 w 10455568"/>
                  <a:gd name="connsiteY95" fmla="*/ 397222 h 715479"/>
                  <a:gd name="connsiteX96" fmla="*/ 0 w 10455568"/>
                  <a:gd name="connsiteY96" fmla="*/ 409348 h 71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0455568" h="715479">
                    <a:moveTo>
                      <a:pt x="0" y="0"/>
                    </a:moveTo>
                    <a:lnTo>
                      <a:pt x="10455568" y="0"/>
                    </a:lnTo>
                    <a:lnTo>
                      <a:pt x="10434629" y="8947"/>
                    </a:lnTo>
                    <a:cubicBezTo>
                      <a:pt x="10373917" y="32898"/>
                      <a:pt x="10311087" y="51455"/>
                      <a:pt x="10249341" y="73146"/>
                    </a:cubicBezTo>
                    <a:cubicBezTo>
                      <a:pt x="10223176" y="82504"/>
                      <a:pt x="10198388" y="94974"/>
                      <a:pt x="10172148" y="103170"/>
                    </a:cubicBezTo>
                    <a:cubicBezTo>
                      <a:pt x="10113395" y="121743"/>
                      <a:pt x="10053617" y="138053"/>
                      <a:pt x="9994576" y="156647"/>
                    </a:cubicBezTo>
                    <a:cubicBezTo>
                      <a:pt x="9960929" y="167389"/>
                      <a:pt x="9928899" y="184724"/>
                      <a:pt x="9894474" y="192604"/>
                    </a:cubicBezTo>
                    <a:cubicBezTo>
                      <a:pt x="9812718" y="211289"/>
                      <a:pt x="9730121" y="226242"/>
                      <a:pt x="9647603" y="242354"/>
                    </a:cubicBezTo>
                    <a:cubicBezTo>
                      <a:pt x="9562500" y="258935"/>
                      <a:pt x="9477721" y="276078"/>
                      <a:pt x="9392533" y="291498"/>
                    </a:cubicBezTo>
                    <a:cubicBezTo>
                      <a:pt x="9345891" y="299632"/>
                      <a:pt x="9298681" y="303723"/>
                      <a:pt x="9252019" y="311564"/>
                    </a:cubicBezTo>
                    <a:cubicBezTo>
                      <a:pt x="9211115" y="318433"/>
                      <a:pt x="9170740" y="328758"/>
                      <a:pt x="9129899" y="336497"/>
                    </a:cubicBezTo>
                    <a:cubicBezTo>
                      <a:pt x="9094507" y="342987"/>
                      <a:pt x="9058706" y="347759"/>
                      <a:pt x="9023312" y="354253"/>
                    </a:cubicBezTo>
                    <a:cubicBezTo>
                      <a:pt x="8966639" y="364814"/>
                      <a:pt x="8910315" y="376230"/>
                      <a:pt x="8853949" y="387064"/>
                    </a:cubicBezTo>
                    <a:cubicBezTo>
                      <a:pt x="8830350" y="391295"/>
                      <a:pt x="8805902" y="400245"/>
                      <a:pt x="8783278" y="397418"/>
                    </a:cubicBezTo>
                    <a:cubicBezTo>
                      <a:pt x="8726267" y="390232"/>
                      <a:pt x="8671093" y="397198"/>
                      <a:pt x="8615640" y="408552"/>
                    </a:cubicBezTo>
                    <a:cubicBezTo>
                      <a:pt x="8596680" y="412471"/>
                      <a:pt x="8576049" y="413291"/>
                      <a:pt x="8557154" y="409627"/>
                    </a:cubicBezTo>
                    <a:cubicBezTo>
                      <a:pt x="8518491" y="402356"/>
                      <a:pt x="8480716" y="390947"/>
                      <a:pt x="8442474" y="381318"/>
                    </a:cubicBezTo>
                    <a:cubicBezTo>
                      <a:pt x="8438313" y="380145"/>
                      <a:pt x="8433365" y="380189"/>
                      <a:pt x="8428959" y="379618"/>
                    </a:cubicBezTo>
                    <a:cubicBezTo>
                      <a:pt x="8403970" y="376366"/>
                      <a:pt x="8379279" y="373098"/>
                      <a:pt x="8354329" y="370428"/>
                    </a:cubicBezTo>
                    <a:cubicBezTo>
                      <a:pt x="8340833" y="369017"/>
                      <a:pt x="8327184" y="369657"/>
                      <a:pt x="8313705" y="368535"/>
                    </a:cubicBezTo>
                    <a:cubicBezTo>
                      <a:pt x="8261532" y="363935"/>
                      <a:pt x="8205623" y="381441"/>
                      <a:pt x="8158571" y="349396"/>
                    </a:cubicBezTo>
                    <a:cubicBezTo>
                      <a:pt x="8128030" y="328752"/>
                      <a:pt x="8100257" y="335890"/>
                      <a:pt x="8069467" y="341485"/>
                    </a:cubicBezTo>
                    <a:cubicBezTo>
                      <a:pt x="8046153" y="345696"/>
                      <a:pt x="8022024" y="346466"/>
                      <a:pt x="7998265" y="348379"/>
                    </a:cubicBezTo>
                    <a:cubicBezTo>
                      <a:pt x="7956565" y="352093"/>
                      <a:pt x="7914826" y="355232"/>
                      <a:pt x="7873167" y="359529"/>
                    </a:cubicBezTo>
                    <a:cubicBezTo>
                      <a:pt x="7859864" y="361016"/>
                      <a:pt x="7846730" y="369197"/>
                      <a:pt x="7833600" y="368926"/>
                    </a:cubicBezTo>
                    <a:cubicBezTo>
                      <a:pt x="7772906" y="367528"/>
                      <a:pt x="7711993" y="362939"/>
                      <a:pt x="7651338" y="362121"/>
                    </a:cubicBezTo>
                    <a:cubicBezTo>
                      <a:pt x="7616924" y="361556"/>
                      <a:pt x="7582209" y="369456"/>
                      <a:pt x="7548003" y="367710"/>
                    </a:cubicBezTo>
                    <a:cubicBezTo>
                      <a:pt x="7508539" y="365739"/>
                      <a:pt x="7469448" y="356458"/>
                      <a:pt x="7430093" y="351855"/>
                    </a:cubicBezTo>
                    <a:cubicBezTo>
                      <a:pt x="7419227" y="350559"/>
                      <a:pt x="7407516" y="353979"/>
                      <a:pt x="7396245" y="355328"/>
                    </a:cubicBezTo>
                    <a:cubicBezTo>
                      <a:pt x="7383524" y="356781"/>
                      <a:pt x="7371134" y="358791"/>
                      <a:pt x="7358394" y="359950"/>
                    </a:cubicBezTo>
                    <a:cubicBezTo>
                      <a:pt x="7319573" y="363179"/>
                      <a:pt x="7280655" y="364958"/>
                      <a:pt x="7241933" y="369637"/>
                    </a:cubicBezTo>
                    <a:cubicBezTo>
                      <a:pt x="7218235" y="372418"/>
                      <a:pt x="7194108" y="386008"/>
                      <a:pt x="7171767" y="383160"/>
                    </a:cubicBezTo>
                    <a:cubicBezTo>
                      <a:pt x="7126248" y="377813"/>
                      <a:pt x="7082583" y="399728"/>
                      <a:pt x="7036569" y="387132"/>
                    </a:cubicBezTo>
                    <a:cubicBezTo>
                      <a:pt x="7022328" y="383442"/>
                      <a:pt x="7003983" y="396347"/>
                      <a:pt x="6987200" y="398073"/>
                    </a:cubicBezTo>
                    <a:cubicBezTo>
                      <a:pt x="6945251" y="402388"/>
                      <a:pt x="6903183" y="404965"/>
                      <a:pt x="6861115" y="407542"/>
                    </a:cubicBezTo>
                    <a:cubicBezTo>
                      <a:pt x="6823394" y="409822"/>
                      <a:pt x="6784520" y="416550"/>
                      <a:pt x="6747718" y="410900"/>
                    </a:cubicBezTo>
                    <a:cubicBezTo>
                      <a:pt x="6709137" y="404791"/>
                      <a:pt x="6674999" y="408284"/>
                      <a:pt x="6638839" y="420654"/>
                    </a:cubicBezTo>
                    <a:cubicBezTo>
                      <a:pt x="6614066" y="429044"/>
                      <a:pt x="6587444" y="431733"/>
                      <a:pt x="6561486" y="435540"/>
                    </a:cubicBezTo>
                    <a:cubicBezTo>
                      <a:pt x="6533513" y="439778"/>
                      <a:pt x="6502069" y="435804"/>
                      <a:pt x="6477200" y="447113"/>
                    </a:cubicBezTo>
                    <a:cubicBezTo>
                      <a:pt x="6403159" y="480713"/>
                      <a:pt x="6325566" y="492119"/>
                      <a:pt x="6246111" y="497537"/>
                    </a:cubicBezTo>
                    <a:cubicBezTo>
                      <a:pt x="6231608" y="498524"/>
                      <a:pt x="6216540" y="495475"/>
                      <a:pt x="6202328" y="492074"/>
                    </a:cubicBezTo>
                    <a:cubicBezTo>
                      <a:pt x="6119346" y="471508"/>
                      <a:pt x="6038018" y="479381"/>
                      <a:pt x="5956458" y="500965"/>
                    </a:cubicBezTo>
                    <a:cubicBezTo>
                      <a:pt x="5939584" y="505613"/>
                      <a:pt x="5920486" y="507499"/>
                      <a:pt x="5903139" y="505186"/>
                    </a:cubicBezTo>
                    <a:cubicBezTo>
                      <a:pt x="5854306" y="498315"/>
                      <a:pt x="5806470" y="484677"/>
                      <a:pt x="5757547" y="480730"/>
                    </a:cubicBezTo>
                    <a:cubicBezTo>
                      <a:pt x="5676701" y="474297"/>
                      <a:pt x="5610121" y="519038"/>
                      <a:pt x="5540270" y="550023"/>
                    </a:cubicBezTo>
                    <a:cubicBezTo>
                      <a:pt x="5473801" y="579316"/>
                      <a:pt x="5419599" y="638949"/>
                      <a:pt x="5338128" y="631974"/>
                    </a:cubicBezTo>
                    <a:cubicBezTo>
                      <a:pt x="5329931" y="631367"/>
                      <a:pt x="5321476" y="639812"/>
                      <a:pt x="5312622" y="642454"/>
                    </a:cubicBezTo>
                    <a:cubicBezTo>
                      <a:pt x="5288350" y="649647"/>
                      <a:pt x="5264155" y="657994"/>
                      <a:pt x="5239393" y="662307"/>
                    </a:cubicBezTo>
                    <a:cubicBezTo>
                      <a:pt x="5209181" y="667862"/>
                      <a:pt x="5178072" y="668817"/>
                      <a:pt x="5147821" y="673791"/>
                    </a:cubicBezTo>
                    <a:cubicBezTo>
                      <a:pt x="5108908" y="679940"/>
                      <a:pt x="5070972" y="691848"/>
                      <a:pt x="5032111" y="694497"/>
                    </a:cubicBezTo>
                    <a:cubicBezTo>
                      <a:pt x="5000793" y="696632"/>
                      <a:pt x="4969032" y="688019"/>
                      <a:pt x="4937648" y="684913"/>
                    </a:cubicBezTo>
                    <a:cubicBezTo>
                      <a:pt x="4893363" y="680649"/>
                      <a:pt x="4845361" y="685962"/>
                      <a:pt x="4805529" y="670032"/>
                    </a:cubicBezTo>
                    <a:cubicBezTo>
                      <a:pt x="4763006" y="653119"/>
                      <a:pt x="4723244" y="646796"/>
                      <a:pt x="4681029" y="655792"/>
                    </a:cubicBezTo>
                    <a:cubicBezTo>
                      <a:pt x="4666957" y="658791"/>
                      <a:pt x="4649519" y="672217"/>
                      <a:pt x="4643990" y="685120"/>
                    </a:cubicBezTo>
                    <a:cubicBezTo>
                      <a:pt x="4631676" y="713928"/>
                      <a:pt x="4612585" y="720184"/>
                      <a:pt x="4585542" y="712411"/>
                    </a:cubicBezTo>
                    <a:cubicBezTo>
                      <a:pt x="4562077" y="705853"/>
                      <a:pt x="4533672" y="703713"/>
                      <a:pt x="4516947" y="689117"/>
                    </a:cubicBezTo>
                    <a:cubicBezTo>
                      <a:pt x="4469552" y="647774"/>
                      <a:pt x="4412904" y="650180"/>
                      <a:pt x="4356995" y="642048"/>
                    </a:cubicBezTo>
                    <a:cubicBezTo>
                      <a:pt x="4322867" y="637088"/>
                      <a:pt x="4291523" y="638934"/>
                      <a:pt x="4258219" y="646156"/>
                    </a:cubicBezTo>
                    <a:cubicBezTo>
                      <a:pt x="4185895" y="662159"/>
                      <a:pt x="4113776" y="651342"/>
                      <a:pt x="4042233" y="636117"/>
                    </a:cubicBezTo>
                    <a:cubicBezTo>
                      <a:pt x="3994923" y="625941"/>
                      <a:pt x="3946812" y="621063"/>
                      <a:pt x="3899777" y="610576"/>
                    </a:cubicBezTo>
                    <a:cubicBezTo>
                      <a:pt x="3864554" y="602488"/>
                      <a:pt x="3829196" y="592371"/>
                      <a:pt x="3796441" y="577707"/>
                    </a:cubicBezTo>
                    <a:cubicBezTo>
                      <a:pt x="3748937" y="556178"/>
                      <a:pt x="3706395" y="521788"/>
                      <a:pt x="3648774" y="535623"/>
                    </a:cubicBezTo>
                    <a:cubicBezTo>
                      <a:pt x="3598036" y="547820"/>
                      <a:pt x="3550396" y="532716"/>
                      <a:pt x="3502227" y="518518"/>
                    </a:cubicBezTo>
                    <a:cubicBezTo>
                      <a:pt x="3466848" y="508111"/>
                      <a:pt x="3431455" y="497410"/>
                      <a:pt x="3395228" y="491723"/>
                    </a:cubicBezTo>
                    <a:cubicBezTo>
                      <a:pt x="3352235" y="485040"/>
                      <a:pt x="3304663" y="492363"/>
                      <a:pt x="3265757" y="477242"/>
                    </a:cubicBezTo>
                    <a:cubicBezTo>
                      <a:pt x="3225052" y="461369"/>
                      <a:pt x="3193136" y="476075"/>
                      <a:pt x="3158404" y="483689"/>
                    </a:cubicBezTo>
                    <a:cubicBezTo>
                      <a:pt x="3102986" y="495623"/>
                      <a:pt x="3048333" y="514498"/>
                      <a:pt x="2990483" y="499212"/>
                    </a:cubicBezTo>
                    <a:cubicBezTo>
                      <a:pt x="2920173" y="480697"/>
                      <a:pt x="2850324" y="460405"/>
                      <a:pt x="2779802" y="443069"/>
                    </a:cubicBezTo>
                    <a:cubicBezTo>
                      <a:pt x="2752548" y="436477"/>
                      <a:pt x="2723606" y="434954"/>
                      <a:pt x="2695508" y="433082"/>
                    </a:cubicBezTo>
                    <a:cubicBezTo>
                      <a:pt x="2668903" y="431690"/>
                      <a:pt x="2637847" y="441965"/>
                      <a:pt x="2616713" y="431172"/>
                    </a:cubicBezTo>
                    <a:cubicBezTo>
                      <a:pt x="2562378" y="403411"/>
                      <a:pt x="2507687" y="391698"/>
                      <a:pt x="2447364" y="395810"/>
                    </a:cubicBezTo>
                    <a:cubicBezTo>
                      <a:pt x="2424744" y="397352"/>
                      <a:pt x="2401814" y="385802"/>
                      <a:pt x="2378751" y="385044"/>
                    </a:cubicBezTo>
                    <a:cubicBezTo>
                      <a:pt x="2347229" y="384281"/>
                      <a:pt x="2310735" y="378901"/>
                      <a:pt x="2284230" y="391782"/>
                    </a:cubicBezTo>
                    <a:cubicBezTo>
                      <a:pt x="2221919" y="422248"/>
                      <a:pt x="2168532" y="404037"/>
                      <a:pt x="2110801" y="382042"/>
                    </a:cubicBezTo>
                    <a:cubicBezTo>
                      <a:pt x="2053961" y="360279"/>
                      <a:pt x="1994577" y="343935"/>
                      <a:pt x="1934854" y="331108"/>
                    </a:cubicBezTo>
                    <a:cubicBezTo>
                      <a:pt x="1912400" y="326519"/>
                      <a:pt x="1886705" y="338470"/>
                      <a:pt x="1862479" y="342158"/>
                    </a:cubicBezTo>
                    <a:cubicBezTo>
                      <a:pt x="1853818" y="343333"/>
                      <a:pt x="1844309" y="344855"/>
                      <a:pt x="1836283" y="342488"/>
                    </a:cubicBezTo>
                    <a:cubicBezTo>
                      <a:pt x="1758698" y="319808"/>
                      <a:pt x="1680403" y="303878"/>
                      <a:pt x="1599327" y="323970"/>
                    </a:cubicBezTo>
                    <a:cubicBezTo>
                      <a:pt x="1591888" y="325937"/>
                      <a:pt x="1583257" y="323319"/>
                      <a:pt x="1575578" y="321802"/>
                    </a:cubicBezTo>
                    <a:cubicBezTo>
                      <a:pt x="1538035" y="313873"/>
                      <a:pt x="1500950" y="299795"/>
                      <a:pt x="1463288" y="298576"/>
                    </a:cubicBezTo>
                    <a:cubicBezTo>
                      <a:pt x="1370438" y="295582"/>
                      <a:pt x="1277384" y="298137"/>
                      <a:pt x="1184165" y="298373"/>
                    </a:cubicBezTo>
                    <a:cubicBezTo>
                      <a:pt x="1178344" y="298480"/>
                      <a:pt x="1172255" y="298896"/>
                      <a:pt x="1166899" y="297220"/>
                    </a:cubicBezTo>
                    <a:cubicBezTo>
                      <a:pt x="1131827" y="287082"/>
                      <a:pt x="1102238" y="293180"/>
                      <a:pt x="1074855" y="318934"/>
                    </a:cubicBezTo>
                    <a:cubicBezTo>
                      <a:pt x="1062808" y="330244"/>
                      <a:pt x="1045783" y="336940"/>
                      <a:pt x="1030232" y="343829"/>
                    </a:cubicBezTo>
                    <a:cubicBezTo>
                      <a:pt x="1007334" y="354132"/>
                      <a:pt x="983839" y="364180"/>
                      <a:pt x="959854" y="371351"/>
                    </a:cubicBezTo>
                    <a:cubicBezTo>
                      <a:pt x="936141" y="378210"/>
                      <a:pt x="910825" y="387219"/>
                      <a:pt x="887350" y="384742"/>
                    </a:cubicBezTo>
                    <a:cubicBezTo>
                      <a:pt x="845096" y="380339"/>
                      <a:pt x="804258" y="366810"/>
                      <a:pt x="762349" y="358882"/>
                    </a:cubicBezTo>
                    <a:cubicBezTo>
                      <a:pt x="747884" y="356082"/>
                      <a:pt x="732263" y="357732"/>
                      <a:pt x="717454" y="358448"/>
                    </a:cubicBezTo>
                    <a:cubicBezTo>
                      <a:pt x="683463" y="359893"/>
                      <a:pt x="649238" y="370675"/>
                      <a:pt x="616859" y="348700"/>
                    </a:cubicBezTo>
                    <a:cubicBezTo>
                      <a:pt x="586900" y="328019"/>
                      <a:pt x="558641" y="336644"/>
                      <a:pt x="529939" y="355789"/>
                    </a:cubicBezTo>
                    <a:cubicBezTo>
                      <a:pt x="509309" y="369433"/>
                      <a:pt x="485605" y="380664"/>
                      <a:pt x="461851" y="386945"/>
                    </a:cubicBezTo>
                    <a:cubicBezTo>
                      <a:pt x="429225" y="395576"/>
                      <a:pt x="396634" y="400422"/>
                      <a:pt x="360707" y="399082"/>
                    </a:cubicBezTo>
                    <a:cubicBezTo>
                      <a:pt x="335299" y="398193"/>
                      <a:pt x="314629" y="398437"/>
                      <a:pt x="293863" y="384410"/>
                    </a:cubicBezTo>
                    <a:cubicBezTo>
                      <a:pt x="290517" y="382308"/>
                      <a:pt x="284678" y="382122"/>
                      <a:pt x="280347" y="382711"/>
                    </a:cubicBezTo>
                    <a:cubicBezTo>
                      <a:pt x="223554" y="391535"/>
                      <a:pt x="166827" y="392780"/>
                      <a:pt x="108881" y="393231"/>
                    </a:cubicBezTo>
                    <a:cubicBezTo>
                      <a:pt x="90460" y="393322"/>
                      <a:pt x="71882" y="394571"/>
                      <a:pt x="53435" y="397222"/>
                    </a:cubicBezTo>
                    <a:lnTo>
                      <a:pt x="0" y="409348"/>
                    </a:ln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42638666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CBBD-E5D9-46FE-92D8-D23D4D8C30D7}"/>
              </a:ext>
            </a:extLst>
          </p:cNvPr>
          <p:cNvSpPr>
            <a:spLocks noGrp="1"/>
          </p:cNvSpPr>
          <p:nvPr>
            <p:ph type="title"/>
          </p:nvPr>
        </p:nvSpPr>
        <p:spPr/>
        <p:txBody>
          <a:bodyPr/>
          <a:lstStyle/>
          <a:p>
            <a:r>
              <a:rPr lang="en" dirty="0"/>
              <a:t> Design </a:t>
            </a:r>
            <a:r>
              <a:rPr lang="en-US" dirty="0"/>
              <a:t>patterns </a:t>
            </a:r>
            <a:endParaRPr lang="he-IL" dirty="0"/>
          </a:p>
        </p:txBody>
      </p:sp>
      <p:sp>
        <p:nvSpPr>
          <p:cNvPr id="3" name="Content Placeholder 2">
            <a:extLst>
              <a:ext uri="{FF2B5EF4-FFF2-40B4-BE49-F238E27FC236}">
                <a16:creationId xmlns:a16="http://schemas.microsoft.com/office/drawing/2014/main" id="{D428B7F7-A6F8-4D8D-A0E2-1171D1F7D73B}"/>
              </a:ext>
            </a:extLst>
          </p:cNvPr>
          <p:cNvSpPr>
            <a:spLocks noGrp="1"/>
          </p:cNvSpPr>
          <p:nvPr>
            <p:ph idx="1"/>
          </p:nvPr>
        </p:nvSpPr>
        <p:spPr/>
        <p:txBody>
          <a:bodyPr vert="horz" lIns="91440" tIns="45720" rIns="91440" bIns="45720" rtlCol="0" anchor="t">
            <a:normAutofit/>
          </a:bodyPr>
          <a:lstStyle/>
          <a:p>
            <a:pPr algn="l" rtl="0">
              <a:buFont typeface="Wingdings" panose="05000000000000000000" pitchFamily="2" charset="2"/>
              <a:buChar char="Ø"/>
            </a:pPr>
            <a:r>
              <a:rPr lang="en-US" b="1" dirty="0">
                <a:ea typeface="+mn-lt"/>
                <a:cs typeface="+mn-lt"/>
              </a:rPr>
              <a:t>singleton</a:t>
            </a:r>
            <a:r>
              <a:rPr lang="en-US" dirty="0">
                <a:ea typeface="+mn-lt"/>
                <a:cs typeface="+mn-lt"/>
              </a:rPr>
              <a:t>- running the same checking command multiple times by several user </a:t>
            </a:r>
          </a:p>
          <a:p>
            <a:pPr algn="l" rtl="0">
              <a:buFont typeface="Wingdings" panose="05000000000000000000" pitchFamily="2" charset="2"/>
              <a:buChar char="Ø"/>
            </a:pPr>
            <a:endParaRPr lang="en-US" dirty="0">
              <a:ea typeface="+mn-lt"/>
              <a:cs typeface="+mn-lt"/>
            </a:endParaRPr>
          </a:p>
          <a:p>
            <a:pPr algn="l" rtl="0">
              <a:buFont typeface="Wingdings" panose="05000000000000000000" pitchFamily="2" charset="2"/>
              <a:buChar char="Ø"/>
            </a:pPr>
            <a:endParaRPr lang="en-US" dirty="0">
              <a:ea typeface="+mn-lt"/>
              <a:cs typeface="+mn-lt"/>
            </a:endParaRPr>
          </a:p>
          <a:p>
            <a:pPr marL="0" indent="0" algn="l" rtl="0">
              <a:buNone/>
            </a:pPr>
            <a:endParaRPr lang="en-IL" dirty="0">
              <a:cs typeface="Calibri" panose="020F0502020204030204"/>
            </a:endParaRPr>
          </a:p>
          <a:p>
            <a:pPr algn="l" rtl="0">
              <a:buFont typeface="Wingdings" panose="05000000000000000000" pitchFamily="2" charset="2"/>
              <a:buChar char="Ø"/>
            </a:pPr>
            <a:r>
              <a:rPr lang="en-US" b="1" dirty="0">
                <a:ea typeface="+mn-lt"/>
                <a:cs typeface="+mn-lt"/>
              </a:rPr>
              <a:t>adapter</a:t>
            </a:r>
            <a:r>
              <a:rPr lang="en-US" dirty="0">
                <a:ea typeface="+mn-lt"/>
                <a:cs typeface="+mn-lt"/>
              </a:rPr>
              <a:t>- different information will be displayed in the results report when the “layout” file isn’t the same. </a:t>
            </a:r>
            <a:endParaRPr lang="en-IL" dirty="0"/>
          </a:p>
        </p:txBody>
      </p:sp>
      <p:pic>
        <p:nvPicPr>
          <p:cNvPr id="1026" name="Picture 2" descr="Ragam Design Pattern : Singleton :: AnbiDev">
            <a:extLst>
              <a:ext uri="{FF2B5EF4-FFF2-40B4-BE49-F238E27FC236}">
                <a16:creationId xmlns:a16="http://schemas.microsoft.com/office/drawing/2014/main" id="{522C15A9-0A66-BA50-0F66-20F3D42057A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837" t="16712" r="16458" b="19840"/>
          <a:stretch/>
        </p:blipFill>
        <p:spPr bwMode="auto">
          <a:xfrm>
            <a:off x="8513064" y="2554002"/>
            <a:ext cx="2453374" cy="1447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1381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EDDD6C-1D91-AAFC-C42D-CD79FACBF84D}"/>
              </a:ext>
            </a:extLst>
          </p:cNvPr>
          <p:cNvSpPr>
            <a:spLocks noGrp="1"/>
          </p:cNvSpPr>
          <p:nvPr>
            <p:ph type="title"/>
          </p:nvPr>
        </p:nvSpPr>
        <p:spPr>
          <a:xfrm>
            <a:off x="612780" y="365126"/>
            <a:ext cx="10515600" cy="763764"/>
          </a:xfrm>
        </p:spPr>
        <p:txBody>
          <a:bodyPr/>
          <a:lstStyle/>
          <a:p>
            <a:r>
              <a:rPr lang="en-US" dirty="0"/>
              <a:t>Risks table :</a:t>
            </a:r>
            <a:endParaRPr lang="he-IL" dirty="0"/>
          </a:p>
        </p:txBody>
      </p:sp>
      <p:graphicFrame>
        <p:nvGraphicFramePr>
          <p:cNvPr id="4" name="טבלה 4">
            <a:extLst>
              <a:ext uri="{FF2B5EF4-FFF2-40B4-BE49-F238E27FC236}">
                <a16:creationId xmlns:a16="http://schemas.microsoft.com/office/drawing/2014/main" id="{DB531189-DDCA-00D6-B0C5-6479C72F4875}"/>
              </a:ext>
            </a:extLst>
          </p:cNvPr>
          <p:cNvGraphicFramePr>
            <a:graphicFrameLocks noGrp="1"/>
          </p:cNvGraphicFramePr>
          <p:nvPr>
            <p:ph idx="1"/>
            <p:extLst>
              <p:ext uri="{D42A27DB-BD31-4B8C-83A1-F6EECF244321}">
                <p14:modId xmlns:p14="http://schemas.microsoft.com/office/powerpoint/2010/main" val="737629949"/>
              </p:ext>
            </p:extLst>
          </p:nvPr>
        </p:nvGraphicFramePr>
        <p:xfrm>
          <a:off x="612783" y="1328914"/>
          <a:ext cx="10966436" cy="5030091"/>
        </p:xfrm>
        <a:graphic>
          <a:graphicData uri="http://schemas.openxmlformats.org/drawingml/2006/table">
            <a:tbl>
              <a:tblPr rtl="1" firstRow="1" bandRow="1">
                <a:tableStyleId>{8EC20E35-A176-4012-BC5E-935CFFF8708E}</a:tableStyleId>
              </a:tblPr>
              <a:tblGrid>
                <a:gridCol w="1639097">
                  <a:extLst>
                    <a:ext uri="{9D8B030D-6E8A-4147-A177-3AD203B41FA5}">
                      <a16:colId xmlns:a16="http://schemas.microsoft.com/office/drawing/2014/main" val="1367639256"/>
                    </a:ext>
                  </a:extLst>
                </a:gridCol>
                <a:gridCol w="1478280">
                  <a:extLst>
                    <a:ext uri="{9D8B030D-6E8A-4147-A177-3AD203B41FA5}">
                      <a16:colId xmlns:a16="http://schemas.microsoft.com/office/drawing/2014/main" val="627764995"/>
                    </a:ext>
                  </a:extLst>
                </a:gridCol>
                <a:gridCol w="1869296">
                  <a:extLst>
                    <a:ext uri="{9D8B030D-6E8A-4147-A177-3AD203B41FA5}">
                      <a16:colId xmlns:a16="http://schemas.microsoft.com/office/drawing/2014/main" val="1726075727"/>
                    </a:ext>
                  </a:extLst>
                </a:gridCol>
                <a:gridCol w="5979763">
                  <a:extLst>
                    <a:ext uri="{9D8B030D-6E8A-4147-A177-3AD203B41FA5}">
                      <a16:colId xmlns:a16="http://schemas.microsoft.com/office/drawing/2014/main" val="3600661961"/>
                    </a:ext>
                  </a:extLst>
                </a:gridCol>
              </a:tblGrid>
              <a:tr h="318852">
                <a:tc>
                  <a:txBody>
                    <a:bodyPr/>
                    <a:lstStyle/>
                    <a:p>
                      <a:pPr algn="l" rtl="1"/>
                      <a:r>
                        <a:rPr lang="he-IL" sz="1800"/>
                        <a:t>Effect</a:t>
                      </a:r>
                      <a:endParaRPr lang="he-IL" sz="1800" err="1"/>
                    </a:p>
                  </a:txBody>
                  <a:tcPr marL="95992" marR="95992" marT="47996" marB="47996"/>
                </a:tc>
                <a:tc>
                  <a:txBody>
                    <a:bodyPr/>
                    <a:lstStyle/>
                    <a:p>
                      <a:pPr algn="l" rtl="1"/>
                      <a:r>
                        <a:rPr lang="he-IL" sz="1800"/>
                        <a:t>Probability</a:t>
                      </a:r>
                    </a:p>
                  </a:txBody>
                  <a:tcPr marL="95992" marR="95992" marT="47996" marB="47996"/>
                </a:tc>
                <a:tc>
                  <a:txBody>
                    <a:bodyPr/>
                    <a:lstStyle/>
                    <a:p>
                      <a:pPr algn="l" rtl="1"/>
                      <a:r>
                        <a:rPr lang="he-IL" sz="1800"/>
                        <a:t>Type</a:t>
                      </a:r>
                      <a:endParaRPr lang="he-IL" sz="1800" err="1"/>
                    </a:p>
                  </a:txBody>
                  <a:tcPr marL="95992" marR="95992" marT="47996" marB="47996"/>
                </a:tc>
                <a:tc>
                  <a:txBody>
                    <a:bodyPr/>
                    <a:lstStyle/>
                    <a:p>
                      <a:pPr algn="l" rtl="1"/>
                      <a:r>
                        <a:rPr lang="he-IL" sz="1800" dirty="0"/>
                        <a:t>The </a:t>
                      </a:r>
                      <a:r>
                        <a:rPr lang="he-IL" sz="1800" dirty="0" err="1"/>
                        <a:t>risk</a:t>
                      </a:r>
                      <a:endParaRPr lang="he-IL" sz="1800" dirty="0"/>
                    </a:p>
                  </a:txBody>
                  <a:tcPr marL="95992" marR="95992" marT="47996" marB="47996"/>
                </a:tc>
                <a:extLst>
                  <a:ext uri="{0D108BD9-81ED-4DB2-BD59-A6C34878D82A}">
                    <a16:rowId xmlns:a16="http://schemas.microsoft.com/office/drawing/2014/main" val="3832812212"/>
                  </a:ext>
                </a:extLst>
              </a:tr>
              <a:tr h="600003">
                <a:tc>
                  <a:txBody>
                    <a:bodyPr/>
                    <a:lstStyle/>
                    <a:p>
                      <a:pPr lvl="0" algn="l" rtl="1">
                        <a:buNone/>
                      </a:pPr>
                      <a:r>
                        <a:rPr lang="en" sz="1800" b="0" u="none" strike="noStrike" noProof="0" dirty="0">
                          <a:highlight>
                            <a:srgbClr val="FFFF00"/>
                          </a:highlight>
                        </a:rPr>
                        <a:t>tolerable</a:t>
                      </a:r>
                      <a:endParaRPr lang="he-IL" sz="1800" dirty="0">
                        <a:highlight>
                          <a:srgbClr val="FFFF00"/>
                        </a:highlight>
                      </a:endParaRPr>
                    </a:p>
                  </a:txBody>
                  <a:tcPr marL="95992" marR="95992" marT="47996" marB="47996">
                    <a:lnL w="12700">
                      <a:solidFill>
                        <a:schemeClr val="tx1"/>
                      </a:solidFill>
                    </a:lnL>
                    <a:lnR w="12700">
                      <a:solidFill>
                        <a:schemeClr val="tx1"/>
                      </a:solidFill>
                    </a:lnR>
                    <a:lnB w="12700">
                      <a:solidFill>
                        <a:schemeClr val="tx1"/>
                      </a:solidFill>
                    </a:lnB>
                    <a:solidFill>
                      <a:srgbClr val="FFFF00"/>
                    </a:solidFill>
                  </a:tcPr>
                </a:tc>
                <a:tc>
                  <a:txBody>
                    <a:bodyPr/>
                    <a:lstStyle/>
                    <a:p>
                      <a:pPr algn="l" rtl="1"/>
                      <a:r>
                        <a:rPr lang="he-IL" sz="1800"/>
                        <a:t>Medium</a:t>
                      </a:r>
                    </a:p>
                  </a:txBody>
                  <a:tcPr marL="95992" marR="95992" marT="47996" marB="47996">
                    <a:lnL w="12700" cap="flat" cmpd="sng" algn="ctr">
                      <a:solidFill>
                        <a:schemeClr val="tx1"/>
                      </a:solidFill>
                      <a:prstDash val="solid"/>
                      <a:round/>
                      <a:headEnd type="none" w="med" len="med"/>
                      <a:tailEnd type="none" w="med" len="med"/>
                    </a:lnL>
                  </a:tcPr>
                </a:tc>
                <a:tc>
                  <a:txBody>
                    <a:bodyPr/>
                    <a:lstStyle/>
                    <a:p>
                      <a:pPr algn="l" rtl="1"/>
                      <a:r>
                        <a:rPr lang="he-IL" sz="1800" dirty="0" err="1"/>
                        <a:t>People</a:t>
                      </a:r>
                      <a:endParaRPr lang="he-IL" sz="1800" dirty="0"/>
                    </a:p>
                  </a:txBody>
                  <a:tcPr marL="95992" marR="95992" marT="47996" marB="47996"/>
                </a:tc>
                <a:tc>
                  <a:txBody>
                    <a:bodyPr/>
                    <a:lstStyle/>
                    <a:p>
                      <a:pPr lvl="0" algn="l" rtl="1">
                        <a:buNone/>
                      </a:pPr>
                      <a:r>
                        <a:rPr lang="en" sz="1800" b="0" u="none" strike="noStrike" noProof="0"/>
                        <a:t>The staff will refuse to work with the tool and they will want to work the old way.</a:t>
                      </a:r>
                      <a:endParaRPr lang="he-IL" sz="1800"/>
                    </a:p>
                  </a:txBody>
                  <a:tcPr marL="95992" marR="95992" marT="47996" marB="47996"/>
                </a:tc>
                <a:extLst>
                  <a:ext uri="{0D108BD9-81ED-4DB2-BD59-A6C34878D82A}">
                    <a16:rowId xmlns:a16="http://schemas.microsoft.com/office/drawing/2014/main" val="2888504886"/>
                  </a:ext>
                </a:extLst>
              </a:tr>
              <a:tr h="359374">
                <a:tc>
                  <a:txBody>
                    <a:bodyPr/>
                    <a:lstStyle/>
                    <a:p>
                      <a:pPr lvl="0" algn="l" rtl="1">
                        <a:buNone/>
                      </a:pPr>
                      <a:r>
                        <a:rPr lang="en" sz="1800" b="0" u="none" strike="noStrike" noProof="0" dirty="0">
                          <a:highlight>
                            <a:srgbClr val="FFFF00"/>
                          </a:highlight>
                        </a:rPr>
                        <a:t>tolerable</a:t>
                      </a:r>
                      <a:endParaRPr lang="he-IL" sz="1800" dirty="0">
                        <a:highlight>
                          <a:srgbClr val="FFFF00"/>
                        </a:highlight>
                      </a:endParaRPr>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solidFill>
                      <a:srgbClr val="FFFF00"/>
                    </a:solidFill>
                  </a:tcPr>
                </a:tc>
                <a:tc>
                  <a:txBody>
                    <a:bodyPr/>
                    <a:lstStyle/>
                    <a:p>
                      <a:pPr algn="l" rtl="1"/>
                      <a:r>
                        <a:rPr lang="he-IL" sz="1800" dirty="0" err="1"/>
                        <a:t>Low</a:t>
                      </a:r>
                      <a:endParaRPr lang="he-IL" sz="1800" dirty="0"/>
                    </a:p>
                  </a:txBody>
                  <a:tcPr marL="95992" marR="95992" marT="47996" marB="47996">
                    <a:lnL w="12700" cap="flat" cmpd="sng" algn="ctr">
                      <a:solidFill>
                        <a:schemeClr val="tx1"/>
                      </a:solidFill>
                      <a:prstDash val="solid"/>
                      <a:round/>
                      <a:headEnd type="none" w="med" len="med"/>
                      <a:tailEnd type="none" w="med" len="med"/>
                    </a:lnL>
                    <a:lnB w="12700">
                      <a:solidFill>
                        <a:schemeClr val="tx1"/>
                      </a:solidFill>
                    </a:lnB>
                  </a:tcPr>
                </a:tc>
                <a:tc>
                  <a:txBody>
                    <a:bodyPr/>
                    <a:lstStyle/>
                    <a:p>
                      <a:pPr lvl="0" algn="l" rtl="1">
                        <a:buNone/>
                      </a:pPr>
                      <a:r>
                        <a:rPr lang="he-IL" sz="1800" b="0" u="none" strike="noStrike" noProof="0"/>
                        <a:t>People</a:t>
                      </a:r>
                      <a:endParaRPr lang="he-IL" sz="1800" err="1"/>
                    </a:p>
                  </a:txBody>
                  <a:tcPr marL="95992" marR="95992" marT="47996" marB="47996">
                    <a:lnB w="12700">
                      <a:solidFill>
                        <a:schemeClr val="tx1"/>
                      </a:solidFill>
                    </a:lnB>
                  </a:tcPr>
                </a:tc>
                <a:tc>
                  <a:txBody>
                    <a:bodyPr/>
                    <a:lstStyle/>
                    <a:p>
                      <a:pPr lvl="0" algn="l" rtl="1">
                        <a:buNone/>
                      </a:pPr>
                      <a:r>
                        <a:rPr lang="en" sz="1800" b="0" u="none" strike="noStrike" noProof="0"/>
                        <a:t>Departure of a programmer during development.</a:t>
                      </a:r>
                      <a:endParaRPr lang="he-IL" sz="1800"/>
                    </a:p>
                  </a:txBody>
                  <a:tcPr marL="95992" marR="95992" marT="47996" marB="47996">
                    <a:lnB w="12700">
                      <a:solidFill>
                        <a:schemeClr val="tx1"/>
                      </a:solidFill>
                    </a:lnB>
                  </a:tcPr>
                </a:tc>
                <a:extLst>
                  <a:ext uri="{0D108BD9-81ED-4DB2-BD59-A6C34878D82A}">
                    <a16:rowId xmlns:a16="http://schemas.microsoft.com/office/drawing/2014/main" val="924430098"/>
                  </a:ext>
                </a:extLst>
              </a:tr>
              <a:tr h="359374">
                <a:tc>
                  <a:txBody>
                    <a:bodyPr/>
                    <a:lstStyle/>
                    <a:p>
                      <a:pPr lvl="0" algn="l" rtl="1">
                        <a:buNone/>
                      </a:pPr>
                      <a:r>
                        <a:rPr lang="he-IL" sz="1800" b="0" u="none" strike="noStrike" noProof="0">
                          <a:highlight>
                            <a:srgbClr val="FF0000"/>
                          </a:highlight>
                        </a:rPr>
                        <a:t>catastrophic</a:t>
                      </a:r>
                      <a:endParaRPr lang="he-IL" sz="1800">
                        <a:highlight>
                          <a:srgbClr val="FF0000"/>
                        </a:highlight>
                      </a:endParaRPr>
                    </a:p>
                  </a:txBody>
                  <a:tcPr marL="95992" marR="95992" marT="47996" marB="47996">
                    <a:lnL w="12700">
                      <a:solidFill>
                        <a:schemeClr val="tx1"/>
                      </a:solidFill>
                    </a:lnL>
                    <a:lnR w="12700">
                      <a:solidFill>
                        <a:schemeClr val="tx1"/>
                      </a:solidFill>
                    </a:lnR>
                    <a:lnT w="12700" cap="flat" cmpd="sng" algn="ctr">
                      <a:solidFill>
                        <a:schemeClr val="tx1"/>
                      </a:solidFill>
                      <a:prstDash val="solid"/>
                      <a:round/>
                      <a:headEnd type="none" w="med" len="med"/>
                      <a:tailEnd type="none" w="med" len="med"/>
                    </a:lnT>
                    <a:lnB w="12700">
                      <a:solidFill>
                        <a:schemeClr val="tx1"/>
                      </a:solidFill>
                    </a:lnB>
                    <a:solidFill>
                      <a:srgbClr val="FF0000"/>
                    </a:solidFill>
                  </a:tcPr>
                </a:tc>
                <a:tc>
                  <a:txBody>
                    <a:bodyPr/>
                    <a:lstStyle/>
                    <a:p>
                      <a:pPr algn="l" rtl="1"/>
                      <a:r>
                        <a:rPr lang="he-IL" sz="1800"/>
                        <a:t>Low</a:t>
                      </a:r>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rtl="1"/>
                      <a:r>
                        <a:rPr lang="he-IL" sz="1800"/>
                        <a:t>Technology</a:t>
                      </a:r>
                      <a:endParaRPr lang="he-IL" sz="1800" err="1"/>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l" rtl="1">
                        <a:buNone/>
                      </a:pPr>
                      <a:r>
                        <a:rPr lang="en" sz="1800" b="0" u="none" strike="noStrike" noProof="0"/>
                        <a:t>Many will report about the problems with the tool.</a:t>
                      </a:r>
                      <a:endParaRPr lang="he-IL" sz="1800"/>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226441274"/>
                  </a:ext>
                </a:extLst>
              </a:tr>
              <a:tr h="600003">
                <a:tc>
                  <a:txBody>
                    <a:bodyPr/>
                    <a:lstStyle/>
                    <a:p>
                      <a:pPr algn="l" rtl="1"/>
                      <a:r>
                        <a:rPr lang="he-IL" dirty="0" err="1"/>
                        <a:t>Serious</a:t>
                      </a:r>
                      <a:endParaRPr lang="he-IL" sz="1800" dirty="0"/>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solidFill>
                      <a:srgbClr val="FFC000"/>
                    </a:solidFill>
                  </a:tcPr>
                </a:tc>
                <a:tc>
                  <a:txBody>
                    <a:bodyPr/>
                    <a:lstStyle/>
                    <a:p>
                      <a:pPr lvl="0" algn="l" rtl="1">
                        <a:buNone/>
                      </a:pPr>
                      <a:r>
                        <a:rPr lang="he-IL" sz="1800" b="0" u="none" strike="noStrike" noProof="0"/>
                        <a:t>Medium</a:t>
                      </a:r>
                      <a:endParaRPr lang="he-IL" sz="1800" err="1"/>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l" rtl="1">
                        <a:buNone/>
                      </a:pPr>
                      <a:r>
                        <a:rPr lang="he-IL" sz="1800" b="0" u="none" strike="noStrike" noProof="0"/>
                        <a:t>Technology</a:t>
                      </a:r>
                      <a:endParaRPr lang="he-IL" sz="1800" err="1"/>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l" rtl="1">
                        <a:buNone/>
                      </a:pPr>
                      <a:r>
                        <a:rPr lang="en" sz="1800" b="0" u="none" strike="noStrike" noProof="0"/>
                        <a:t>There will be no adaptation of the tool to the work environment.</a:t>
                      </a:r>
                      <a:endParaRPr lang="he-IL" sz="1800"/>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359829238"/>
                  </a:ext>
                </a:extLst>
              </a:tr>
              <a:tr h="359374">
                <a:tc>
                  <a:txBody>
                    <a:bodyPr/>
                    <a:lstStyle/>
                    <a:p>
                      <a:pPr lvl="0" algn="l" rtl="1">
                        <a:buNone/>
                      </a:pPr>
                      <a:r>
                        <a:rPr lang="en" sz="1800" b="0" u="none" strike="noStrike" noProof="0" dirty="0">
                          <a:highlight>
                            <a:srgbClr val="FFFF00"/>
                          </a:highlight>
                        </a:rPr>
                        <a:t>tolerable</a:t>
                      </a:r>
                      <a:endParaRPr lang="he-IL" sz="1800" dirty="0">
                        <a:highlight>
                          <a:srgbClr val="FFFF00"/>
                        </a:highlight>
                      </a:endParaRPr>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solidFill>
                      <a:srgbClr val="FFFF00"/>
                    </a:solidFill>
                  </a:tcPr>
                </a:tc>
                <a:tc>
                  <a:txBody>
                    <a:bodyPr/>
                    <a:lstStyle/>
                    <a:p>
                      <a:pPr lvl="0" algn="l" rtl="1">
                        <a:buNone/>
                      </a:pPr>
                      <a:r>
                        <a:rPr lang="he-IL" sz="1800" b="0" u="none" strike="noStrike" noProof="0" dirty="0" err="1"/>
                        <a:t>Low</a:t>
                      </a:r>
                      <a:endParaRPr lang="he-IL" sz="1800" dirty="0"/>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rtl="1"/>
                      <a:r>
                        <a:rPr lang="he-IL" sz="1800"/>
                        <a:t>Tools</a:t>
                      </a:r>
                      <a:endParaRPr lang="he-IL" sz="1800" err="1"/>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l" rtl="1">
                        <a:buNone/>
                      </a:pPr>
                      <a:r>
                        <a:rPr lang="en" sz="1800" b="0" u="none" strike="noStrike" noProof="0"/>
                        <a:t>Users will ask for another tool that will be faster.</a:t>
                      </a:r>
                      <a:endParaRPr lang="he-IL" sz="1800"/>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826530777"/>
                  </a:ext>
                </a:extLst>
              </a:tr>
              <a:tr h="600003">
                <a:tc>
                  <a:txBody>
                    <a:bodyPr/>
                    <a:lstStyle/>
                    <a:p>
                      <a:pPr lvl="0" algn="l" rtl="1">
                        <a:buNone/>
                      </a:pPr>
                      <a:r>
                        <a:rPr lang="he-IL" sz="1800" b="0" u="none" strike="noStrike" noProof="0">
                          <a:highlight>
                            <a:srgbClr val="FF0000"/>
                          </a:highlight>
                        </a:rPr>
                        <a:t>catastrophic</a:t>
                      </a:r>
                      <a:endParaRPr lang="he-IL" sz="1800">
                        <a:highlight>
                          <a:srgbClr val="FF0000"/>
                        </a:highlight>
                      </a:endParaRPr>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solidFill>
                      <a:srgbClr val="FF0000"/>
                    </a:solidFill>
                  </a:tcPr>
                </a:tc>
                <a:tc>
                  <a:txBody>
                    <a:bodyPr/>
                    <a:lstStyle/>
                    <a:p>
                      <a:pPr lvl="0" algn="l" rtl="1">
                        <a:buNone/>
                      </a:pPr>
                      <a:r>
                        <a:rPr lang="he-IL" sz="1800" b="0" u="none" strike="noStrike" noProof="0"/>
                        <a:t>Low</a:t>
                      </a:r>
                      <a:endParaRPr lang="he-IL" sz="1800"/>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l" rtl="1"/>
                      <a:r>
                        <a:rPr lang="he-IL" sz="1800"/>
                        <a:t>Organizational</a:t>
                      </a:r>
                      <a:endParaRPr lang="he-IL" sz="1800" err="1"/>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l" rtl="1">
                        <a:buNone/>
                      </a:pPr>
                      <a:r>
                        <a:rPr lang="en" sz="1800" b="0" u="none" strike="noStrike" noProof="0"/>
                        <a:t>Management will regret developing the tool in the middle of development.</a:t>
                      </a:r>
                      <a:endParaRPr lang="he-IL" sz="1800"/>
                    </a:p>
                  </a:txBody>
                  <a:tcPr marL="95992" marR="95992" marT="47996" marB="47996">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564824559"/>
                  </a:ext>
                </a:extLst>
              </a:tr>
              <a:tr h="600003">
                <a:tc>
                  <a:txBody>
                    <a:bodyPr/>
                    <a:lstStyle/>
                    <a:p>
                      <a:pPr lvl="0" algn="l">
                        <a:buNone/>
                      </a:pPr>
                      <a:r>
                        <a:rPr lang="he-IL" sz="1800" b="0" u="none" strike="noStrike" noProof="0"/>
                        <a:t>Serious</a:t>
                      </a:r>
                      <a:endParaRPr lang="he-IL" sz="1800"/>
                    </a:p>
                  </a:txBody>
                  <a:tcPr marL="95992" marR="95992" marT="47996" marB="47996">
                    <a:lnT w="12700">
                      <a:solidFill>
                        <a:schemeClr val="tx1"/>
                      </a:solidFill>
                    </a:lnT>
                    <a:solidFill>
                      <a:srgbClr val="FFC000"/>
                    </a:solidFill>
                  </a:tcPr>
                </a:tc>
                <a:tc>
                  <a:txBody>
                    <a:bodyPr/>
                    <a:lstStyle/>
                    <a:p>
                      <a:pPr lvl="0" algn="l">
                        <a:buNone/>
                      </a:pPr>
                      <a:r>
                        <a:rPr lang="he-IL" sz="1800" b="0" u="none" strike="noStrike" noProof="0"/>
                        <a:t>Low</a:t>
                      </a:r>
                      <a:endParaRPr lang="he-IL" sz="1800" err="1"/>
                    </a:p>
                  </a:txBody>
                  <a:tcPr marL="95992" marR="95992" marT="47996" marB="47996">
                    <a:lnT w="12700">
                      <a:solidFill>
                        <a:schemeClr val="tx1"/>
                      </a:solidFill>
                    </a:lnT>
                  </a:tcPr>
                </a:tc>
                <a:tc>
                  <a:txBody>
                    <a:bodyPr/>
                    <a:lstStyle/>
                    <a:p>
                      <a:pPr lvl="0" algn="l">
                        <a:buNone/>
                      </a:pPr>
                      <a:r>
                        <a:rPr lang="he-IL" sz="1800"/>
                        <a:t>Estimational</a:t>
                      </a:r>
                      <a:endParaRPr lang="he-IL" sz="1800" err="1"/>
                    </a:p>
                  </a:txBody>
                  <a:tcPr marL="95992" marR="95992" marT="47996" marB="47996">
                    <a:lnT w="12700">
                      <a:solidFill>
                        <a:schemeClr val="tx1"/>
                      </a:solidFill>
                    </a:lnT>
                  </a:tcPr>
                </a:tc>
                <a:tc>
                  <a:txBody>
                    <a:bodyPr/>
                    <a:lstStyle/>
                    <a:p>
                      <a:pPr lvl="0" algn="l">
                        <a:buNone/>
                      </a:pPr>
                      <a:r>
                        <a:rPr lang="en" sz="1800" b="0" u="none" strike="noStrike" noProof="0"/>
                        <a:t>The tool will not be ready with a deviation of 30% or more from the planned.</a:t>
                      </a:r>
                      <a:endParaRPr lang="en" sz="1800" b="0" i="0" u="none" strike="noStrike" noProof="0">
                        <a:latin typeface="Consolas"/>
                      </a:endParaRPr>
                    </a:p>
                  </a:txBody>
                  <a:tcPr marL="95992" marR="95992" marT="47996" marB="47996">
                    <a:lnT w="12700">
                      <a:solidFill>
                        <a:schemeClr val="tx1"/>
                      </a:solidFill>
                    </a:lnT>
                  </a:tcPr>
                </a:tc>
                <a:extLst>
                  <a:ext uri="{0D108BD9-81ED-4DB2-BD59-A6C34878D82A}">
                    <a16:rowId xmlns:a16="http://schemas.microsoft.com/office/drawing/2014/main" val="4140376180"/>
                  </a:ext>
                </a:extLst>
              </a:tr>
              <a:tr h="359374">
                <a:tc>
                  <a:txBody>
                    <a:bodyPr/>
                    <a:lstStyle/>
                    <a:p>
                      <a:pPr lvl="0" algn="l">
                        <a:buNone/>
                      </a:pPr>
                      <a:r>
                        <a:rPr lang="he-IL" sz="1800" b="0" u="none" strike="noStrike" noProof="0"/>
                        <a:t>Serious</a:t>
                      </a:r>
                      <a:endParaRPr lang="he-IL" sz="1800"/>
                    </a:p>
                  </a:txBody>
                  <a:tcPr marL="95992" marR="95992" marT="47996" marB="47996">
                    <a:solidFill>
                      <a:srgbClr val="FFC000"/>
                    </a:solidFill>
                  </a:tcPr>
                </a:tc>
                <a:tc>
                  <a:txBody>
                    <a:bodyPr/>
                    <a:lstStyle/>
                    <a:p>
                      <a:pPr lvl="0" algn="l">
                        <a:buNone/>
                      </a:pPr>
                      <a:r>
                        <a:rPr lang="he-IL" sz="1800" b="0" u="none" strike="noStrike" noProof="0"/>
                        <a:t>Medium</a:t>
                      </a:r>
                      <a:endParaRPr lang="he-IL" sz="1800" err="1"/>
                    </a:p>
                  </a:txBody>
                  <a:tcPr marL="95992" marR="95992" marT="47996" marB="47996"/>
                </a:tc>
                <a:tc>
                  <a:txBody>
                    <a:bodyPr/>
                    <a:lstStyle/>
                    <a:p>
                      <a:pPr lvl="0" algn="l">
                        <a:buNone/>
                      </a:pPr>
                      <a:r>
                        <a:rPr lang="he-IL" sz="1800" b="0" u="none" strike="noStrike" noProof="0"/>
                        <a:t>Estimational</a:t>
                      </a:r>
                      <a:endParaRPr lang="he-IL" sz="1800" err="1"/>
                    </a:p>
                  </a:txBody>
                  <a:tcPr marL="95992" marR="95992" marT="47996" marB="47996"/>
                </a:tc>
                <a:tc>
                  <a:txBody>
                    <a:bodyPr/>
                    <a:lstStyle/>
                    <a:p>
                      <a:pPr lvl="0" algn="l">
                        <a:buNone/>
                      </a:pPr>
                      <a:r>
                        <a:rPr lang="en" sz="1800" b="0" u="none" strike="noStrike" noProof="0"/>
                        <a:t>Failure to meet troubleshooting deadlines.</a:t>
                      </a:r>
                      <a:endParaRPr lang="he-IL" sz="1800"/>
                    </a:p>
                  </a:txBody>
                  <a:tcPr marL="95992" marR="95992" marT="47996" marB="47996"/>
                </a:tc>
                <a:extLst>
                  <a:ext uri="{0D108BD9-81ED-4DB2-BD59-A6C34878D82A}">
                    <a16:rowId xmlns:a16="http://schemas.microsoft.com/office/drawing/2014/main" val="13140644"/>
                  </a:ext>
                </a:extLst>
              </a:tr>
              <a:tr h="600003">
                <a:tc>
                  <a:txBody>
                    <a:bodyPr/>
                    <a:lstStyle/>
                    <a:p>
                      <a:pPr lvl="0" algn="l" rtl="1">
                        <a:buNone/>
                      </a:pPr>
                      <a:r>
                        <a:rPr lang="en" sz="1800" b="0" u="none" strike="noStrike" noProof="0" dirty="0"/>
                        <a:t>tolerable</a:t>
                      </a:r>
                      <a:endParaRPr lang="he-IL" sz="1800" dirty="0"/>
                    </a:p>
                  </a:txBody>
                  <a:tcPr marL="95992" marR="95992" marT="47996" marB="47996">
                    <a:solidFill>
                      <a:srgbClr val="FFFF00"/>
                    </a:solidFill>
                  </a:tcPr>
                </a:tc>
                <a:tc>
                  <a:txBody>
                    <a:bodyPr/>
                    <a:lstStyle/>
                    <a:p>
                      <a:pPr lvl="0" algn="l" rtl="1">
                        <a:buNone/>
                      </a:pPr>
                      <a:r>
                        <a:rPr lang="he-IL" sz="1800" b="0" u="none" strike="noStrike" noProof="0"/>
                        <a:t>Medium</a:t>
                      </a:r>
                      <a:endParaRPr lang="he-IL" sz="1800"/>
                    </a:p>
                  </a:txBody>
                  <a:tcPr marL="95992" marR="95992" marT="47996" marB="47996"/>
                </a:tc>
                <a:tc>
                  <a:txBody>
                    <a:bodyPr/>
                    <a:lstStyle/>
                    <a:p>
                      <a:pPr algn="l" rtl="1"/>
                      <a:r>
                        <a:rPr lang="he-IL" sz="1800"/>
                        <a:t>Requirements</a:t>
                      </a:r>
                    </a:p>
                  </a:txBody>
                  <a:tcPr marL="95992" marR="95992" marT="47996" marB="47996"/>
                </a:tc>
                <a:tc>
                  <a:txBody>
                    <a:bodyPr/>
                    <a:lstStyle/>
                    <a:p>
                      <a:pPr lvl="0" algn="l" rtl="1">
                        <a:buNone/>
                      </a:pPr>
                      <a:r>
                        <a:rPr lang="en" sz="1800" b="0" u="none" strike="noStrike" noProof="0" dirty="0"/>
                        <a:t>Requirements of the tool may change during development.</a:t>
                      </a:r>
                      <a:endParaRPr lang="he-IL" sz="1800" dirty="0"/>
                    </a:p>
                  </a:txBody>
                  <a:tcPr marL="95992" marR="95992" marT="47996" marB="47996"/>
                </a:tc>
                <a:extLst>
                  <a:ext uri="{0D108BD9-81ED-4DB2-BD59-A6C34878D82A}">
                    <a16:rowId xmlns:a16="http://schemas.microsoft.com/office/drawing/2014/main" val="4174717023"/>
                  </a:ext>
                </a:extLst>
              </a:tr>
            </a:tbl>
          </a:graphicData>
        </a:graphic>
      </p:graphicFrame>
    </p:spTree>
    <p:extLst>
      <p:ext uri="{BB962C8B-B14F-4D97-AF65-F5344CB8AC3E}">
        <p14:creationId xmlns:p14="http://schemas.microsoft.com/office/powerpoint/2010/main" val="13176052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A11688B-0A27-4E86-8D55-76F71ADF2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C84A868B-654E-447C-8D9C-0F9328308C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7" name="Rectangle 26">
              <a:extLst>
                <a:ext uri="{FF2B5EF4-FFF2-40B4-BE49-F238E27FC236}">
                  <a16:creationId xmlns:a16="http://schemas.microsoft.com/office/drawing/2014/main" id="{4E43F5E5-7E34-4029-B18F-CAED02086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59931FA-11DF-4781-8AAD-FEE88674F7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40F88E6C-5782-452A-8C4F-9D2C2EAC8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3" cy="31416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TextBox 12">
            <a:extLst>
              <a:ext uri="{FF2B5EF4-FFF2-40B4-BE49-F238E27FC236}">
                <a16:creationId xmlns:a16="http://schemas.microsoft.com/office/drawing/2014/main" id="{5F541B3A-10C3-0D2B-F541-2981F42040EA}"/>
              </a:ext>
            </a:extLst>
          </p:cNvPr>
          <p:cNvSpPr txBox="1"/>
          <p:nvPr/>
        </p:nvSpPr>
        <p:spPr>
          <a:xfrm>
            <a:off x="550864" y="365125"/>
            <a:ext cx="11090274" cy="1325563"/>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000" kern="1200" dirty="0">
                <a:solidFill>
                  <a:schemeClr val="tx1"/>
                </a:solidFill>
                <a:latin typeface="+mj-lt"/>
                <a:ea typeface="+mj-ea"/>
                <a:cs typeface="+mj-cs"/>
              </a:rPr>
              <a:t>Risks table for Technical debt: </a:t>
            </a:r>
          </a:p>
        </p:txBody>
      </p:sp>
      <p:graphicFrame>
        <p:nvGraphicFramePr>
          <p:cNvPr id="12" name="טבלה 12">
            <a:extLst>
              <a:ext uri="{FF2B5EF4-FFF2-40B4-BE49-F238E27FC236}">
                <a16:creationId xmlns:a16="http://schemas.microsoft.com/office/drawing/2014/main" id="{9C6FA7FD-BDF5-E0C5-11E1-FAE120802183}"/>
              </a:ext>
            </a:extLst>
          </p:cNvPr>
          <p:cNvGraphicFramePr>
            <a:graphicFrameLocks noGrp="1"/>
          </p:cNvGraphicFramePr>
          <p:nvPr>
            <p:ph idx="1"/>
            <p:extLst>
              <p:ext uri="{D42A27DB-BD31-4B8C-83A1-F6EECF244321}">
                <p14:modId xmlns:p14="http://schemas.microsoft.com/office/powerpoint/2010/main" val="2882988680"/>
              </p:ext>
            </p:extLst>
          </p:nvPr>
        </p:nvGraphicFramePr>
        <p:xfrm>
          <a:off x="547685" y="1813979"/>
          <a:ext cx="11093452" cy="4106344"/>
        </p:xfrm>
        <a:graphic>
          <a:graphicData uri="http://schemas.openxmlformats.org/drawingml/2006/table">
            <a:tbl>
              <a:tblPr rtl="1" firstRow="1" bandRow="1">
                <a:tableStyleId>{8EC20E35-A176-4012-BC5E-935CFFF8708E}</a:tableStyleId>
              </a:tblPr>
              <a:tblGrid>
                <a:gridCol w="2428536">
                  <a:extLst>
                    <a:ext uri="{9D8B030D-6E8A-4147-A177-3AD203B41FA5}">
                      <a16:colId xmlns:a16="http://schemas.microsoft.com/office/drawing/2014/main" val="781897324"/>
                    </a:ext>
                  </a:extLst>
                </a:gridCol>
                <a:gridCol w="3841444">
                  <a:extLst>
                    <a:ext uri="{9D8B030D-6E8A-4147-A177-3AD203B41FA5}">
                      <a16:colId xmlns:a16="http://schemas.microsoft.com/office/drawing/2014/main" val="1800822468"/>
                    </a:ext>
                  </a:extLst>
                </a:gridCol>
                <a:gridCol w="4046028">
                  <a:extLst>
                    <a:ext uri="{9D8B030D-6E8A-4147-A177-3AD203B41FA5}">
                      <a16:colId xmlns:a16="http://schemas.microsoft.com/office/drawing/2014/main" val="1006964323"/>
                    </a:ext>
                  </a:extLst>
                </a:gridCol>
                <a:gridCol w="777444">
                  <a:extLst>
                    <a:ext uri="{9D8B030D-6E8A-4147-A177-3AD203B41FA5}">
                      <a16:colId xmlns:a16="http://schemas.microsoft.com/office/drawing/2014/main" val="1163631248"/>
                    </a:ext>
                  </a:extLst>
                </a:gridCol>
              </a:tblGrid>
              <a:tr h="406132">
                <a:tc>
                  <a:txBody>
                    <a:bodyPr/>
                    <a:lstStyle/>
                    <a:p>
                      <a:pPr algn="l" rtl="1"/>
                      <a:r>
                        <a:rPr lang="he-IL" sz="1800" dirty="0" err="1"/>
                        <a:t>Solution</a:t>
                      </a:r>
                      <a:r>
                        <a:rPr lang="en-US" sz="1800" dirty="0"/>
                        <a:t> 2</a:t>
                      </a:r>
                      <a:r>
                        <a:rPr lang="he-IL" sz="1800" dirty="0"/>
                        <a:t> </a:t>
                      </a:r>
                    </a:p>
                  </a:txBody>
                  <a:tcPr marL="93605" marR="93605" marT="46803" marB="46803"/>
                </a:tc>
                <a:tc>
                  <a:txBody>
                    <a:bodyPr/>
                    <a:lstStyle/>
                    <a:p>
                      <a:pPr algn="l" rtl="1"/>
                      <a:r>
                        <a:rPr lang="he-IL" sz="1800" dirty="0" err="1"/>
                        <a:t>Solutio</a:t>
                      </a:r>
                      <a:r>
                        <a:rPr lang="en-US" sz="1800" dirty="0"/>
                        <a:t>n 1</a:t>
                      </a:r>
                      <a:r>
                        <a:rPr lang="he-IL" sz="1800" dirty="0"/>
                        <a:t> </a:t>
                      </a:r>
                      <a:r>
                        <a:rPr lang="en-US" sz="1800" dirty="0"/>
                        <a:t> </a:t>
                      </a:r>
                      <a:endParaRPr lang="he-IL" sz="1800" dirty="0"/>
                    </a:p>
                  </a:txBody>
                  <a:tcPr marL="93605" marR="93605" marT="46803" marB="46803"/>
                </a:tc>
                <a:tc>
                  <a:txBody>
                    <a:bodyPr/>
                    <a:lstStyle/>
                    <a:p>
                      <a:pPr algn="l" rtl="1"/>
                      <a:r>
                        <a:rPr lang="he-IL" sz="1800" dirty="0" err="1"/>
                        <a:t>Technical</a:t>
                      </a:r>
                      <a:r>
                        <a:rPr lang="he-IL" sz="1800" dirty="0"/>
                        <a:t> </a:t>
                      </a:r>
                      <a:r>
                        <a:rPr lang="he-IL" sz="1800" dirty="0" err="1"/>
                        <a:t>debt</a:t>
                      </a:r>
                      <a:endParaRPr lang="he-IL" sz="1800" dirty="0"/>
                    </a:p>
                  </a:txBody>
                  <a:tcPr marL="93605" marR="93605" marT="46803" marB="46803"/>
                </a:tc>
                <a:tc>
                  <a:txBody>
                    <a:bodyPr/>
                    <a:lstStyle/>
                    <a:p>
                      <a:pPr algn="l" rtl="1"/>
                      <a:r>
                        <a:rPr lang="he-IL" sz="1800"/>
                        <a:t>num</a:t>
                      </a:r>
                      <a:endParaRPr lang="he-IL" sz="1800" err="1"/>
                    </a:p>
                  </a:txBody>
                  <a:tcPr marL="93605" marR="93605" marT="46803" marB="46803"/>
                </a:tc>
                <a:extLst>
                  <a:ext uri="{0D108BD9-81ED-4DB2-BD59-A6C34878D82A}">
                    <a16:rowId xmlns:a16="http://schemas.microsoft.com/office/drawing/2014/main" val="2609856124"/>
                  </a:ext>
                </a:extLst>
              </a:tr>
              <a:tr h="1784919">
                <a:tc>
                  <a:txBody>
                    <a:bodyPr/>
                    <a:lstStyle/>
                    <a:p>
                      <a:pPr algn="l" rtl="1"/>
                      <a:endParaRPr lang="he-IL" sz="1800"/>
                    </a:p>
                  </a:txBody>
                  <a:tcPr marL="93605" marR="93605" marT="46803" marB="46803"/>
                </a:tc>
                <a:tc>
                  <a:txBody>
                    <a:bodyPr/>
                    <a:lstStyle/>
                    <a:p>
                      <a:pPr lvl="0" algn="l" rtl="1">
                        <a:buNone/>
                      </a:pPr>
                      <a:r>
                        <a:rPr lang="en" sz="1800" b="0" u="none" strike="noStrike" noProof="0" dirty="0"/>
                        <a:t>Release the appropriate tool for a work environment where most of the group members work and then later update to the new environment.</a:t>
                      </a:r>
                      <a:endParaRPr lang="he-IL" sz="1800" dirty="0"/>
                    </a:p>
                  </a:txBody>
                  <a:tcPr marL="93605" marR="93605" marT="46803" marB="46803"/>
                </a:tc>
                <a:tc>
                  <a:txBody>
                    <a:bodyPr/>
                    <a:lstStyle/>
                    <a:p>
                      <a:pPr lvl="0" algn="l" rtl="1">
                        <a:buNone/>
                      </a:pPr>
                      <a:r>
                        <a:rPr lang="en" sz="1800" b="0" u="none" strike="noStrike" noProof="0" dirty="0"/>
                        <a:t>Pressure from the users to release the tool so that they can work with it and promote projects, but in practice there may be a situation where we get a tool that does not work in all work environments.</a:t>
                      </a:r>
                      <a:endParaRPr lang="he-IL" sz="1800" dirty="0"/>
                    </a:p>
                  </a:txBody>
                  <a:tcPr marL="93605" marR="93605" marT="46803" marB="46803"/>
                </a:tc>
                <a:tc>
                  <a:txBody>
                    <a:bodyPr/>
                    <a:lstStyle/>
                    <a:p>
                      <a:pPr lvl="0" algn="l" rtl="1">
                        <a:buNone/>
                      </a:pPr>
                      <a:r>
                        <a:rPr lang="he-IL" sz="1800"/>
                        <a:t>1</a:t>
                      </a:r>
                    </a:p>
                  </a:txBody>
                  <a:tcPr marL="93605" marR="93605" marT="46803" marB="46803"/>
                </a:tc>
                <a:extLst>
                  <a:ext uri="{0D108BD9-81ED-4DB2-BD59-A6C34878D82A}">
                    <a16:rowId xmlns:a16="http://schemas.microsoft.com/office/drawing/2014/main" val="3093932806"/>
                  </a:ext>
                </a:extLst>
              </a:tr>
              <a:tr h="1233404">
                <a:tc>
                  <a:txBody>
                    <a:bodyPr/>
                    <a:lstStyle/>
                    <a:p>
                      <a:pPr lvl="0" algn="l" rtl="1">
                        <a:buNone/>
                      </a:pPr>
                      <a:r>
                        <a:rPr lang="en" sz="1800" b="0" u="none" strike="noStrike" noProof="0"/>
                        <a:t>Updating the tool for additional tests (existing and new).</a:t>
                      </a:r>
                      <a:endParaRPr lang="he-IL" sz="1800"/>
                    </a:p>
                  </a:txBody>
                  <a:tcPr marL="93605" marR="93605" marT="46803" marB="46803"/>
                </a:tc>
                <a:tc>
                  <a:txBody>
                    <a:bodyPr/>
                    <a:lstStyle/>
                    <a:p>
                      <a:pPr lvl="0" algn="l" rtl="1">
                        <a:buNone/>
                      </a:pPr>
                      <a:r>
                        <a:rPr lang="en" sz="1800" b="0" u="none" strike="noStrike" noProof="0"/>
                        <a:t>Users will be able to perform partial checks on the file.</a:t>
                      </a:r>
                      <a:endParaRPr lang="he-IL" sz="1800"/>
                    </a:p>
                  </a:txBody>
                  <a:tcPr marL="93605" marR="93605" marT="46803" marB="46803"/>
                </a:tc>
                <a:tc>
                  <a:txBody>
                    <a:bodyPr/>
                    <a:lstStyle/>
                    <a:p>
                      <a:pPr lvl="0" algn="l" rtl="1">
                        <a:buNone/>
                      </a:pPr>
                      <a:r>
                        <a:rPr lang="en" sz="1800" b="0" u="none" strike="noStrike" noProof="0" dirty="0"/>
                        <a:t>Lack of conformity to the standards that the users expected</a:t>
                      </a:r>
                      <a:endParaRPr lang="he-IL" sz="1800" dirty="0"/>
                    </a:p>
                    <a:p>
                      <a:pPr lvl="0" algn="l" rtl="1">
                        <a:buNone/>
                      </a:pPr>
                      <a:r>
                        <a:rPr lang="en" sz="1800" b="0" u="none" strike="noStrike" noProof="0" dirty="0"/>
                        <a:t>For example: not all the names of the tests appear.</a:t>
                      </a:r>
                      <a:endParaRPr lang="he-IL" sz="1800" dirty="0"/>
                    </a:p>
                  </a:txBody>
                  <a:tcPr marL="93605" marR="93605" marT="46803" marB="46803"/>
                </a:tc>
                <a:tc>
                  <a:txBody>
                    <a:bodyPr/>
                    <a:lstStyle/>
                    <a:p>
                      <a:pPr algn="l" rtl="1"/>
                      <a:r>
                        <a:rPr lang="he-IL" sz="1800"/>
                        <a:t>2</a:t>
                      </a:r>
                    </a:p>
                  </a:txBody>
                  <a:tcPr marL="93605" marR="93605" marT="46803" marB="46803"/>
                </a:tc>
                <a:extLst>
                  <a:ext uri="{0D108BD9-81ED-4DB2-BD59-A6C34878D82A}">
                    <a16:rowId xmlns:a16="http://schemas.microsoft.com/office/drawing/2014/main" val="2608292991"/>
                  </a:ext>
                </a:extLst>
              </a:tr>
              <a:tr h="681889">
                <a:tc>
                  <a:txBody>
                    <a:bodyPr/>
                    <a:lstStyle/>
                    <a:p>
                      <a:pPr algn="l" rtl="1"/>
                      <a:endParaRPr lang="he-IL" sz="1800"/>
                    </a:p>
                  </a:txBody>
                  <a:tcPr marL="93605" marR="93605" marT="46803" marB="46803"/>
                </a:tc>
                <a:tc>
                  <a:txBody>
                    <a:bodyPr/>
                    <a:lstStyle/>
                    <a:p>
                      <a:pPr lvl="0" algn="l" rtl="1">
                        <a:buNone/>
                      </a:pPr>
                      <a:r>
                        <a:rPr lang="en" sz="1800" b="0" u="none" strike="noStrike" noProof="0" dirty="0"/>
                        <a:t>When building the tool try to cover as many edge cases as possible.</a:t>
                      </a:r>
                      <a:endParaRPr lang="he-IL" sz="1800" dirty="0"/>
                    </a:p>
                  </a:txBody>
                  <a:tcPr marL="93605" marR="93605" marT="46803" marB="46803"/>
                </a:tc>
                <a:tc>
                  <a:txBody>
                    <a:bodyPr/>
                    <a:lstStyle/>
                    <a:p>
                      <a:pPr lvl="0" algn="l" rtl="1">
                        <a:buNone/>
                      </a:pPr>
                      <a:r>
                        <a:rPr lang="en" sz="1800" b="0" u="none" strike="noStrike" noProof="0" dirty="0"/>
                        <a:t>Lack of a test suite for the tool that can prevent bugs.</a:t>
                      </a:r>
                      <a:endParaRPr lang="he-IL" sz="1800" dirty="0"/>
                    </a:p>
                  </a:txBody>
                  <a:tcPr marL="93605" marR="93605" marT="46803" marB="46803"/>
                </a:tc>
                <a:tc>
                  <a:txBody>
                    <a:bodyPr/>
                    <a:lstStyle/>
                    <a:p>
                      <a:pPr algn="l" rtl="1"/>
                      <a:r>
                        <a:rPr lang="he-IL" sz="1800" dirty="0"/>
                        <a:t>3</a:t>
                      </a:r>
                    </a:p>
                  </a:txBody>
                  <a:tcPr marL="93605" marR="93605" marT="46803" marB="46803"/>
                </a:tc>
                <a:extLst>
                  <a:ext uri="{0D108BD9-81ED-4DB2-BD59-A6C34878D82A}">
                    <a16:rowId xmlns:a16="http://schemas.microsoft.com/office/drawing/2014/main" val="313529073"/>
                  </a:ext>
                </a:extLst>
              </a:tr>
            </a:tbl>
          </a:graphicData>
        </a:graphic>
      </p:graphicFrame>
    </p:spTree>
    <p:extLst>
      <p:ext uri="{BB962C8B-B14F-4D97-AF65-F5344CB8AC3E}">
        <p14:creationId xmlns:p14="http://schemas.microsoft.com/office/powerpoint/2010/main" val="15223593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A11688B-0A27-4E86-8D55-76F71ADF2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C84A868B-654E-447C-8D9C-0F9328308C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7" name="Rectangle 26">
              <a:extLst>
                <a:ext uri="{FF2B5EF4-FFF2-40B4-BE49-F238E27FC236}">
                  <a16:creationId xmlns:a16="http://schemas.microsoft.com/office/drawing/2014/main" id="{4E43F5E5-7E34-4029-B18F-CAED02086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59931FA-11DF-4781-8AAD-FEE88674F7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40F88E6C-5782-452A-8C4F-9D2C2EAC8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3" cy="31416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TextBox 12">
            <a:extLst>
              <a:ext uri="{FF2B5EF4-FFF2-40B4-BE49-F238E27FC236}">
                <a16:creationId xmlns:a16="http://schemas.microsoft.com/office/drawing/2014/main" id="{5F541B3A-10C3-0D2B-F541-2981F42040EA}"/>
              </a:ext>
            </a:extLst>
          </p:cNvPr>
          <p:cNvSpPr txBox="1"/>
          <p:nvPr/>
        </p:nvSpPr>
        <p:spPr>
          <a:xfrm>
            <a:off x="550864" y="365125"/>
            <a:ext cx="11090274" cy="1325563"/>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000" kern="1200" dirty="0">
                <a:solidFill>
                  <a:schemeClr val="tx1"/>
                </a:solidFill>
                <a:latin typeface="+mj-lt"/>
                <a:ea typeface="+mj-ea"/>
                <a:cs typeface="+mj-cs"/>
              </a:rPr>
              <a:t>Risks table for Technical debt: </a:t>
            </a:r>
          </a:p>
        </p:txBody>
      </p:sp>
      <p:graphicFrame>
        <p:nvGraphicFramePr>
          <p:cNvPr id="12" name="טבלה 12">
            <a:extLst>
              <a:ext uri="{FF2B5EF4-FFF2-40B4-BE49-F238E27FC236}">
                <a16:creationId xmlns:a16="http://schemas.microsoft.com/office/drawing/2014/main" id="{9C6FA7FD-BDF5-E0C5-11E1-FAE120802183}"/>
              </a:ext>
            </a:extLst>
          </p:cNvPr>
          <p:cNvGraphicFramePr>
            <a:graphicFrameLocks noGrp="1"/>
          </p:cNvGraphicFramePr>
          <p:nvPr>
            <p:ph idx="1"/>
            <p:extLst>
              <p:ext uri="{D42A27DB-BD31-4B8C-83A1-F6EECF244321}">
                <p14:modId xmlns:p14="http://schemas.microsoft.com/office/powerpoint/2010/main" val="522451994"/>
              </p:ext>
            </p:extLst>
          </p:nvPr>
        </p:nvGraphicFramePr>
        <p:xfrm>
          <a:off x="547684" y="1679742"/>
          <a:ext cx="11093452" cy="3880852"/>
        </p:xfrm>
        <a:graphic>
          <a:graphicData uri="http://schemas.openxmlformats.org/drawingml/2006/table">
            <a:tbl>
              <a:tblPr rtl="1" firstRow="1" bandRow="1">
                <a:tableStyleId>{8EC20E35-A176-4012-BC5E-935CFFF8708E}</a:tableStyleId>
              </a:tblPr>
              <a:tblGrid>
                <a:gridCol w="2428536">
                  <a:extLst>
                    <a:ext uri="{9D8B030D-6E8A-4147-A177-3AD203B41FA5}">
                      <a16:colId xmlns:a16="http://schemas.microsoft.com/office/drawing/2014/main" val="781897324"/>
                    </a:ext>
                  </a:extLst>
                </a:gridCol>
                <a:gridCol w="3841444">
                  <a:extLst>
                    <a:ext uri="{9D8B030D-6E8A-4147-A177-3AD203B41FA5}">
                      <a16:colId xmlns:a16="http://schemas.microsoft.com/office/drawing/2014/main" val="1800822468"/>
                    </a:ext>
                  </a:extLst>
                </a:gridCol>
                <a:gridCol w="4046028">
                  <a:extLst>
                    <a:ext uri="{9D8B030D-6E8A-4147-A177-3AD203B41FA5}">
                      <a16:colId xmlns:a16="http://schemas.microsoft.com/office/drawing/2014/main" val="1006964323"/>
                    </a:ext>
                  </a:extLst>
                </a:gridCol>
                <a:gridCol w="777444">
                  <a:extLst>
                    <a:ext uri="{9D8B030D-6E8A-4147-A177-3AD203B41FA5}">
                      <a16:colId xmlns:a16="http://schemas.microsoft.com/office/drawing/2014/main" val="1163631248"/>
                    </a:ext>
                  </a:extLst>
                </a:gridCol>
              </a:tblGrid>
              <a:tr h="406132">
                <a:tc>
                  <a:txBody>
                    <a:bodyPr/>
                    <a:lstStyle/>
                    <a:p>
                      <a:pPr algn="l" rtl="1"/>
                      <a:r>
                        <a:rPr lang="he-IL" sz="1800">
                          <a:latin typeface="+mj-lt"/>
                        </a:rPr>
                        <a:t>Solution</a:t>
                      </a:r>
                      <a:r>
                        <a:rPr lang="en-US" sz="1800">
                          <a:latin typeface="+mj-lt"/>
                        </a:rPr>
                        <a:t> 2</a:t>
                      </a:r>
                      <a:r>
                        <a:rPr lang="he-IL" sz="1800">
                          <a:latin typeface="+mj-lt"/>
                        </a:rPr>
                        <a:t> </a:t>
                      </a:r>
                    </a:p>
                  </a:txBody>
                  <a:tcPr marL="93605" marR="93605" marT="46803" marB="46803"/>
                </a:tc>
                <a:tc>
                  <a:txBody>
                    <a:bodyPr/>
                    <a:lstStyle/>
                    <a:p>
                      <a:pPr algn="l" rtl="1"/>
                      <a:r>
                        <a:rPr lang="he-IL" sz="1800">
                          <a:latin typeface="+mj-lt"/>
                        </a:rPr>
                        <a:t>Solutio</a:t>
                      </a:r>
                      <a:r>
                        <a:rPr lang="en-US" sz="1800">
                          <a:latin typeface="+mj-lt"/>
                        </a:rPr>
                        <a:t>n 1</a:t>
                      </a:r>
                      <a:r>
                        <a:rPr lang="he-IL" sz="1800">
                          <a:latin typeface="+mj-lt"/>
                        </a:rPr>
                        <a:t> </a:t>
                      </a:r>
                      <a:r>
                        <a:rPr lang="en-US" sz="1800">
                          <a:latin typeface="+mj-lt"/>
                        </a:rPr>
                        <a:t> </a:t>
                      </a:r>
                      <a:endParaRPr lang="he-IL" sz="1800">
                        <a:latin typeface="+mj-lt"/>
                      </a:endParaRPr>
                    </a:p>
                  </a:txBody>
                  <a:tcPr marL="93605" marR="93605" marT="46803" marB="46803"/>
                </a:tc>
                <a:tc>
                  <a:txBody>
                    <a:bodyPr/>
                    <a:lstStyle/>
                    <a:p>
                      <a:pPr algn="l" rtl="1"/>
                      <a:r>
                        <a:rPr lang="he-IL" sz="1800" dirty="0" err="1">
                          <a:latin typeface="+mj-lt"/>
                        </a:rPr>
                        <a:t>Technical</a:t>
                      </a:r>
                      <a:r>
                        <a:rPr lang="he-IL" sz="1800" dirty="0">
                          <a:latin typeface="+mj-lt"/>
                        </a:rPr>
                        <a:t> </a:t>
                      </a:r>
                      <a:r>
                        <a:rPr lang="he-IL" sz="1800" dirty="0" err="1">
                          <a:latin typeface="+mj-lt"/>
                        </a:rPr>
                        <a:t>debt</a:t>
                      </a:r>
                      <a:endParaRPr lang="he-IL" sz="1800" dirty="0">
                        <a:latin typeface="+mj-lt"/>
                      </a:endParaRPr>
                    </a:p>
                  </a:txBody>
                  <a:tcPr marL="93605" marR="93605" marT="46803" marB="46803"/>
                </a:tc>
                <a:tc>
                  <a:txBody>
                    <a:bodyPr/>
                    <a:lstStyle/>
                    <a:p>
                      <a:pPr algn="l" rtl="1"/>
                      <a:r>
                        <a:rPr lang="he-IL" sz="1800">
                          <a:latin typeface="+mj-lt"/>
                        </a:rPr>
                        <a:t>num</a:t>
                      </a:r>
                      <a:endParaRPr lang="he-IL" sz="1800" err="1">
                        <a:latin typeface="+mj-lt"/>
                      </a:endParaRPr>
                    </a:p>
                  </a:txBody>
                  <a:tcPr marL="93605" marR="93605" marT="46803" marB="46803"/>
                </a:tc>
                <a:extLst>
                  <a:ext uri="{0D108BD9-81ED-4DB2-BD59-A6C34878D82A}">
                    <a16:rowId xmlns:a16="http://schemas.microsoft.com/office/drawing/2014/main" val="2609856124"/>
                  </a:ext>
                </a:extLst>
              </a:tr>
              <a:tr h="1784919">
                <a:tc>
                  <a:txBody>
                    <a:bodyPr/>
                    <a:lstStyle/>
                    <a:p>
                      <a:pPr lvl="0" algn="l">
                        <a:buNone/>
                      </a:pPr>
                      <a:r>
                        <a:rPr lang="en" sz="1800" b="0" i="0" u="none" strike="noStrike" noProof="0" dirty="0">
                          <a:latin typeface="+mj-lt"/>
                        </a:rPr>
                        <a:t>Provide more processors that they can run the test and then it will run faster.</a:t>
                      </a:r>
                      <a:endParaRPr lang="he-IL" dirty="0">
                        <a:latin typeface="+mj-lt"/>
                      </a:endParaRPr>
                    </a:p>
                  </a:txBody>
                  <a:tcPr/>
                </a:tc>
                <a:tc>
                  <a:txBody>
                    <a:bodyPr/>
                    <a:lstStyle/>
                    <a:p>
                      <a:pPr lvl="0" algn="l">
                        <a:buNone/>
                      </a:pPr>
                      <a:r>
                        <a:rPr lang="en" sz="1800" b="0" i="0" u="none" strike="noStrike" noProof="0" dirty="0">
                          <a:latin typeface="+mj-lt"/>
                        </a:rPr>
                        <a:t>Dealing with user support and trying to improve the tool by making a transition of writing the tool in a uniform language or optimizing the code.</a:t>
                      </a:r>
                      <a:endParaRPr lang="he-IL" dirty="0">
                        <a:latin typeface="+mj-lt"/>
                      </a:endParaRPr>
                    </a:p>
                  </a:txBody>
                  <a:tcPr/>
                </a:tc>
                <a:tc>
                  <a:txBody>
                    <a:bodyPr/>
                    <a:lstStyle/>
                    <a:p>
                      <a:pPr marL="0" lvl="0" indent="0" algn="l">
                        <a:lnSpc>
                          <a:spcPct val="100000"/>
                        </a:lnSpc>
                        <a:buNone/>
                      </a:pPr>
                      <a:r>
                        <a:rPr lang="en" sz="1800" b="0" i="0" u="none" strike="noStrike" baseline="0" noProof="0">
                          <a:solidFill>
                            <a:srgbClr val="000000"/>
                          </a:solidFill>
                          <a:latin typeface="Calibri Light"/>
                        </a:rPr>
                        <a:t>Lack of understanding of the tool's development needs and the difficulties during its development, for example: developing the tool in several programming languages, which causes the tool to slow down</a:t>
                      </a:r>
                      <a:endParaRPr lang="en"/>
                    </a:p>
                    <a:p>
                      <a:pPr lvl="0" algn="l">
                        <a:buNone/>
                      </a:pPr>
                      <a:endParaRPr lang="en" sz="1800" b="0" i="0" u="none" strike="noStrike" noProof="0">
                        <a:latin typeface="+mj-lt"/>
                      </a:endParaRPr>
                    </a:p>
                  </a:txBody>
                  <a:tcPr/>
                </a:tc>
                <a:tc>
                  <a:txBody>
                    <a:bodyPr/>
                    <a:lstStyle/>
                    <a:p>
                      <a:pPr lvl="0" algn="l">
                        <a:buNone/>
                      </a:pPr>
                      <a:r>
                        <a:rPr lang="he-IL" dirty="0">
                          <a:latin typeface="+mj-lt"/>
                        </a:rPr>
                        <a:t>4</a:t>
                      </a:r>
                    </a:p>
                  </a:txBody>
                  <a:tcPr/>
                </a:tc>
                <a:extLst>
                  <a:ext uri="{0D108BD9-81ED-4DB2-BD59-A6C34878D82A}">
                    <a16:rowId xmlns:a16="http://schemas.microsoft.com/office/drawing/2014/main" val="3093932806"/>
                  </a:ext>
                </a:extLst>
              </a:tr>
              <a:tr h="1233404">
                <a:tc>
                  <a:txBody>
                    <a:bodyPr/>
                    <a:lstStyle/>
                    <a:p>
                      <a:pPr algn="l" rtl="1"/>
                      <a:endParaRPr lang="he-IL" dirty="0">
                        <a:latin typeface="+mj-lt"/>
                      </a:endParaRPr>
                    </a:p>
                  </a:txBody>
                  <a:tcPr/>
                </a:tc>
                <a:tc>
                  <a:txBody>
                    <a:bodyPr/>
                    <a:lstStyle/>
                    <a:p>
                      <a:pPr lvl="0" algn="l" rtl="1">
                        <a:buNone/>
                      </a:pPr>
                      <a:r>
                        <a:rPr lang="en" sz="1800" b="0" i="0" u="none" strike="noStrike" noProof="0" dirty="0">
                          <a:latin typeface="+mj-lt"/>
                        </a:rPr>
                        <a:t>Going over the code and documenting the code in the critical sections that are usually modified such as: adding the name of the test and flags.</a:t>
                      </a:r>
                      <a:endParaRPr lang="he-IL" dirty="0">
                        <a:latin typeface="+mj-lt"/>
                      </a:endParaRPr>
                    </a:p>
                  </a:txBody>
                  <a:tcPr/>
                </a:tc>
                <a:tc>
                  <a:txBody>
                    <a:bodyPr/>
                    <a:lstStyle/>
                    <a:p>
                      <a:pPr lvl="0" algn="l" rtl="1">
                        <a:buNone/>
                      </a:pPr>
                      <a:r>
                        <a:rPr lang="en" sz="1800" b="0" i="0" u="none" strike="noStrike" noProof="0" dirty="0">
                          <a:latin typeface="+mj-lt"/>
                        </a:rPr>
                        <a:t>A lack of code documentation creates a problem when the developer of the tool is no longer present in the company and then the code must be understood, which takes time and difficulty.</a:t>
                      </a:r>
                      <a:endParaRPr lang="he-IL" dirty="0">
                        <a:latin typeface="+mj-lt"/>
                      </a:endParaRPr>
                    </a:p>
                  </a:txBody>
                  <a:tcPr/>
                </a:tc>
                <a:tc>
                  <a:txBody>
                    <a:bodyPr/>
                    <a:lstStyle/>
                    <a:p>
                      <a:pPr algn="l" rtl="1"/>
                      <a:r>
                        <a:rPr lang="he-IL" dirty="0">
                          <a:latin typeface="+mj-lt"/>
                        </a:rPr>
                        <a:t>5</a:t>
                      </a:r>
                    </a:p>
                  </a:txBody>
                  <a:tcPr/>
                </a:tc>
                <a:extLst>
                  <a:ext uri="{0D108BD9-81ED-4DB2-BD59-A6C34878D82A}">
                    <a16:rowId xmlns:a16="http://schemas.microsoft.com/office/drawing/2014/main" val="2608292991"/>
                  </a:ext>
                </a:extLst>
              </a:tr>
            </a:tbl>
          </a:graphicData>
        </a:graphic>
      </p:graphicFrame>
    </p:spTree>
    <p:extLst>
      <p:ext uri="{BB962C8B-B14F-4D97-AF65-F5344CB8AC3E}">
        <p14:creationId xmlns:p14="http://schemas.microsoft.com/office/powerpoint/2010/main" val="4274278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A11688B-0A27-4E86-8D55-76F71ADF2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C84A868B-654E-447C-8D9C-0F9328308C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7" name="Rectangle 26">
              <a:extLst>
                <a:ext uri="{FF2B5EF4-FFF2-40B4-BE49-F238E27FC236}">
                  <a16:creationId xmlns:a16="http://schemas.microsoft.com/office/drawing/2014/main" id="{4E43F5E5-7E34-4029-B18F-CAED020868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59931FA-11DF-4781-8AAD-FEE88674F7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40F88E6C-5782-452A-8C4F-9D2C2EAC8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3" cy="31416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13" name="TextBox 12">
            <a:extLst>
              <a:ext uri="{FF2B5EF4-FFF2-40B4-BE49-F238E27FC236}">
                <a16:creationId xmlns:a16="http://schemas.microsoft.com/office/drawing/2014/main" id="{5F541B3A-10C3-0D2B-F541-2981F42040EA}"/>
              </a:ext>
            </a:extLst>
          </p:cNvPr>
          <p:cNvSpPr txBox="1"/>
          <p:nvPr/>
        </p:nvSpPr>
        <p:spPr>
          <a:xfrm>
            <a:off x="550862" y="252237"/>
            <a:ext cx="11090274" cy="594430"/>
          </a:xfrm>
          <a:prstGeom prst="rect">
            <a:avLst/>
          </a:prstGeom>
        </p:spPr>
        <p:txBody>
          <a:bodyPr vert="horz" lIns="91440" tIns="45720" rIns="91440" bIns="45720" rtlCol="0" anchor="ctr">
            <a:normAutofit fontScale="92500" lnSpcReduction="10000"/>
          </a:bodyPr>
          <a:lstStyle/>
          <a:p>
            <a:pPr defTabSz="914400">
              <a:lnSpc>
                <a:spcPct val="90000"/>
              </a:lnSpc>
              <a:spcBef>
                <a:spcPct val="0"/>
              </a:spcBef>
              <a:spcAft>
                <a:spcPts val="600"/>
              </a:spcAft>
            </a:pPr>
            <a:r>
              <a:rPr lang="en-US" sz="4000" kern="1200" dirty="0">
                <a:solidFill>
                  <a:schemeClr val="tx1"/>
                </a:solidFill>
                <a:latin typeface="+mj-lt"/>
                <a:ea typeface="+mj-ea"/>
                <a:cs typeface="+mj-cs"/>
              </a:rPr>
              <a:t>Testing  table: </a:t>
            </a:r>
          </a:p>
        </p:txBody>
      </p:sp>
      <p:graphicFrame>
        <p:nvGraphicFramePr>
          <p:cNvPr id="12" name="טבלה 12">
            <a:extLst>
              <a:ext uri="{FF2B5EF4-FFF2-40B4-BE49-F238E27FC236}">
                <a16:creationId xmlns:a16="http://schemas.microsoft.com/office/drawing/2014/main" id="{9C6FA7FD-BDF5-E0C5-11E1-FAE120802183}"/>
              </a:ext>
            </a:extLst>
          </p:cNvPr>
          <p:cNvGraphicFramePr>
            <a:graphicFrameLocks noGrp="1"/>
          </p:cNvGraphicFramePr>
          <p:nvPr>
            <p:ph idx="1"/>
            <p:extLst>
              <p:ext uri="{D42A27DB-BD31-4B8C-83A1-F6EECF244321}">
                <p14:modId xmlns:p14="http://schemas.microsoft.com/office/powerpoint/2010/main" val="2763709601"/>
              </p:ext>
            </p:extLst>
          </p:nvPr>
        </p:nvGraphicFramePr>
        <p:xfrm>
          <a:off x="259207" y="972146"/>
          <a:ext cx="11385106" cy="5465254"/>
        </p:xfrm>
        <a:graphic>
          <a:graphicData uri="http://schemas.openxmlformats.org/drawingml/2006/table">
            <a:tbl>
              <a:tblPr rtl="1" firstRow="1" bandRow="1">
                <a:tableStyleId>{8EC20E35-A176-4012-BC5E-935CFFF8708E}</a:tableStyleId>
              </a:tblPr>
              <a:tblGrid>
                <a:gridCol w="3527660">
                  <a:extLst>
                    <a:ext uri="{9D8B030D-6E8A-4147-A177-3AD203B41FA5}">
                      <a16:colId xmlns:a16="http://schemas.microsoft.com/office/drawing/2014/main" val="781897324"/>
                    </a:ext>
                  </a:extLst>
                </a:gridCol>
                <a:gridCol w="1761024">
                  <a:extLst>
                    <a:ext uri="{9D8B030D-6E8A-4147-A177-3AD203B41FA5}">
                      <a16:colId xmlns:a16="http://schemas.microsoft.com/office/drawing/2014/main" val="3810455692"/>
                    </a:ext>
                  </a:extLst>
                </a:gridCol>
                <a:gridCol w="2035204">
                  <a:extLst>
                    <a:ext uri="{9D8B030D-6E8A-4147-A177-3AD203B41FA5}">
                      <a16:colId xmlns:a16="http://schemas.microsoft.com/office/drawing/2014/main" val="1800822468"/>
                    </a:ext>
                  </a:extLst>
                </a:gridCol>
                <a:gridCol w="3186569">
                  <a:extLst>
                    <a:ext uri="{9D8B030D-6E8A-4147-A177-3AD203B41FA5}">
                      <a16:colId xmlns:a16="http://schemas.microsoft.com/office/drawing/2014/main" val="1006964323"/>
                    </a:ext>
                  </a:extLst>
                </a:gridCol>
                <a:gridCol w="874649">
                  <a:extLst>
                    <a:ext uri="{9D8B030D-6E8A-4147-A177-3AD203B41FA5}">
                      <a16:colId xmlns:a16="http://schemas.microsoft.com/office/drawing/2014/main" val="1163631248"/>
                    </a:ext>
                  </a:extLst>
                </a:gridCol>
              </a:tblGrid>
              <a:tr h="833101">
                <a:tc>
                  <a:txBody>
                    <a:bodyPr/>
                    <a:lstStyle/>
                    <a:p>
                      <a:pPr algn="l" rtl="0"/>
                      <a:r>
                        <a:rPr lang="af-ZA" sz="1200" dirty="0">
                          <a:solidFill>
                            <a:schemeClr val="tx1"/>
                          </a:solidFill>
                          <a:effectLst/>
                        </a:rPr>
                        <a:t>Expected</a:t>
                      </a:r>
                    </a:p>
                    <a:p>
                      <a:pPr algn="l" rtl="0"/>
                      <a:r>
                        <a:rPr lang="af-ZA" sz="1200" dirty="0">
                          <a:solidFill>
                            <a:schemeClr val="tx1"/>
                          </a:solidFill>
                          <a:effectLst/>
                        </a:rPr>
                        <a:t>result</a:t>
                      </a:r>
                      <a:endParaRPr lang="af-ZA" sz="1200" dirty="0">
                        <a:solidFill>
                          <a:schemeClr val="tx1"/>
                        </a:solidFill>
                        <a:effectLst/>
                        <a:latin typeface="+mj-lt"/>
                      </a:endParaRPr>
                    </a:p>
                  </a:txBody>
                  <a:tcPr marL="57274" marR="57274" marT="57274" marB="57274"/>
                </a:tc>
                <a:tc>
                  <a:txBody>
                    <a:bodyPr/>
                    <a:lstStyle/>
                    <a:p>
                      <a:pPr algn="l" rtl="0"/>
                      <a:r>
                        <a:rPr lang="af-ZA" sz="1200">
                          <a:solidFill>
                            <a:schemeClr val="tx1"/>
                          </a:solidFill>
                          <a:effectLst/>
                        </a:rPr>
                        <a:t>Manual/</a:t>
                      </a:r>
                    </a:p>
                    <a:p>
                      <a:pPr algn="l" rtl="0"/>
                      <a:r>
                        <a:rPr lang="af-ZA" sz="1200">
                          <a:solidFill>
                            <a:schemeClr val="tx1"/>
                          </a:solidFill>
                          <a:effectLst/>
                        </a:rPr>
                        <a:t>automated</a:t>
                      </a:r>
                      <a:endParaRPr lang="af-ZA" sz="1200" err="1">
                        <a:solidFill>
                          <a:schemeClr val="tx1"/>
                        </a:solidFill>
                        <a:effectLst/>
                        <a:latin typeface="+mj-lt"/>
                      </a:endParaRPr>
                    </a:p>
                  </a:txBody>
                  <a:tcPr marL="57274" marR="57274" marT="57274" marB="57274"/>
                </a:tc>
                <a:tc>
                  <a:txBody>
                    <a:bodyPr/>
                    <a:lstStyle/>
                    <a:p>
                      <a:pPr algn="l" rtl="0"/>
                      <a:r>
                        <a:rPr lang="af-ZA" sz="1200" dirty="0">
                          <a:solidFill>
                            <a:schemeClr val="tx1"/>
                          </a:solidFill>
                          <a:effectLst/>
                        </a:rPr>
                        <a:t>Type (unit/</a:t>
                      </a:r>
                    </a:p>
                    <a:p>
                      <a:pPr algn="l" rtl="0"/>
                      <a:r>
                        <a:rPr lang="af-ZA" sz="1200" dirty="0">
                          <a:solidFill>
                            <a:schemeClr val="tx1"/>
                          </a:solidFill>
                          <a:effectLst/>
                        </a:rPr>
                        <a:t>component/</a:t>
                      </a:r>
                    </a:p>
                    <a:p>
                      <a:pPr algn="l" rtl="0"/>
                      <a:r>
                        <a:rPr lang="af-ZA" sz="1200" dirty="0">
                          <a:solidFill>
                            <a:schemeClr val="tx1"/>
                          </a:solidFill>
                          <a:effectLst/>
                        </a:rPr>
                        <a:t>system/</a:t>
                      </a:r>
                    </a:p>
                    <a:p>
                      <a:pPr algn="l" rtl="0"/>
                      <a:r>
                        <a:rPr lang="af-ZA" sz="1200" dirty="0">
                          <a:solidFill>
                            <a:schemeClr val="tx1"/>
                          </a:solidFill>
                          <a:effectLst/>
                        </a:rPr>
                        <a:t>acceptance)</a:t>
                      </a:r>
                      <a:endParaRPr lang="af-ZA" sz="1200" dirty="0">
                        <a:solidFill>
                          <a:schemeClr val="tx1"/>
                        </a:solidFill>
                        <a:effectLst/>
                        <a:latin typeface="+mj-lt"/>
                      </a:endParaRPr>
                    </a:p>
                  </a:txBody>
                  <a:tcPr marL="57274" marR="57274" marT="57274" marB="57274"/>
                </a:tc>
                <a:tc>
                  <a:txBody>
                    <a:bodyPr/>
                    <a:lstStyle/>
                    <a:p>
                      <a:pPr algn="l" rtl="0"/>
                      <a:r>
                        <a:rPr lang="af-ZA" sz="1200" dirty="0">
                          <a:solidFill>
                            <a:schemeClr val="tx1"/>
                          </a:solidFill>
                          <a:effectLst/>
                        </a:rPr>
                        <a:t>Description</a:t>
                      </a:r>
                      <a:endParaRPr lang="af-ZA" sz="1200" dirty="0">
                        <a:solidFill>
                          <a:schemeClr val="tx1"/>
                        </a:solidFill>
                        <a:effectLst/>
                        <a:latin typeface="+mj-lt"/>
                      </a:endParaRPr>
                    </a:p>
                  </a:txBody>
                  <a:tcPr marL="57274" marR="57274" marT="57274" marB="57274"/>
                </a:tc>
                <a:tc>
                  <a:txBody>
                    <a:bodyPr/>
                    <a:lstStyle/>
                    <a:p>
                      <a:pPr algn="l" rtl="0">
                        <a:spcBef>
                          <a:spcPts val="2000"/>
                        </a:spcBef>
                        <a:spcAft>
                          <a:spcPts val="600"/>
                        </a:spcAft>
                      </a:pPr>
                      <a:r>
                        <a:rPr lang="af-ZA" sz="1200" kern="1800" dirty="0">
                          <a:solidFill>
                            <a:schemeClr val="tx1"/>
                          </a:solidFill>
                          <a:effectLst/>
                        </a:rPr>
                        <a:t>      number </a:t>
                      </a:r>
                      <a:endParaRPr lang="af-ZA" sz="1200" dirty="0">
                        <a:solidFill>
                          <a:schemeClr val="tx1"/>
                        </a:solidFill>
                        <a:effectLst/>
                        <a:latin typeface="+mj-lt"/>
                      </a:endParaRPr>
                    </a:p>
                  </a:txBody>
                  <a:tcPr marL="57274" marR="57274" marT="57274" marB="57274"/>
                </a:tc>
                <a:extLst>
                  <a:ext uri="{0D108BD9-81ED-4DB2-BD59-A6C34878D82A}">
                    <a16:rowId xmlns:a16="http://schemas.microsoft.com/office/drawing/2014/main" val="2609856124"/>
                  </a:ext>
                </a:extLst>
              </a:tr>
              <a:tr h="743063">
                <a:tc>
                  <a:txBody>
                    <a:bodyPr/>
                    <a:lstStyle/>
                    <a:p>
                      <a:pPr algn="l" rtl="0"/>
                      <a:r>
                        <a:rPr lang="af-ZA" sz="1400">
                          <a:solidFill>
                            <a:schemeClr val="bg1"/>
                          </a:solidFill>
                          <a:effectLst/>
                        </a:rPr>
                        <a:t>Displayed an error message to the user:</a:t>
                      </a:r>
                    </a:p>
                    <a:p>
                      <a:pPr algn="l" rtl="0"/>
                      <a:r>
                        <a:rPr lang="af-ZA" sz="1400">
                          <a:solidFill>
                            <a:schemeClr val="bg1"/>
                          </a:solidFill>
                          <a:effectLst/>
                        </a:rPr>
                        <a:t>“The file in view name isn’t of layout type ”.</a:t>
                      </a:r>
                      <a:endParaRPr lang="af-ZA" sz="140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automated</a:t>
                      </a:r>
                      <a:endParaRPr lang="af-ZA" sz="1400" dirty="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system</a:t>
                      </a:r>
                      <a:endParaRPr lang="af-ZA" sz="1400" dirty="0">
                        <a:solidFill>
                          <a:schemeClr val="bg1"/>
                        </a:solidFill>
                        <a:effectLst/>
                        <a:latin typeface="+mj-lt"/>
                      </a:endParaRPr>
                    </a:p>
                  </a:txBody>
                  <a:tcPr marL="57274" marR="57274" marT="57274" marB="57274"/>
                </a:tc>
                <a:tc>
                  <a:txBody>
                    <a:bodyPr/>
                    <a:lstStyle/>
                    <a:p>
                      <a:pPr algn="l" rtl="0"/>
                      <a:r>
                        <a:rPr lang="af-ZA" sz="1400">
                          <a:solidFill>
                            <a:schemeClr val="bg1"/>
                          </a:solidFill>
                          <a:effectLst/>
                        </a:rPr>
                        <a:t>Entering invalid parameters such as  the file in view name isn’t of layout type.</a:t>
                      </a:r>
                      <a:endParaRPr lang="af-ZA" sz="1400">
                        <a:solidFill>
                          <a:schemeClr val="bg1"/>
                        </a:solidFill>
                        <a:effectLst/>
                        <a:latin typeface="+mj-lt"/>
                      </a:endParaRPr>
                    </a:p>
                  </a:txBody>
                  <a:tcPr marL="57274" marR="57274" marT="57274" marB="57274"/>
                </a:tc>
                <a:tc>
                  <a:txBody>
                    <a:bodyPr/>
                    <a:lstStyle/>
                    <a:p>
                      <a:pPr algn="l" rtl="1"/>
                      <a:r>
                        <a:rPr lang="he-IL" sz="1400">
                          <a:solidFill>
                            <a:schemeClr val="bg1"/>
                          </a:solidFill>
                          <a:effectLst/>
                        </a:rPr>
                        <a:t>1</a:t>
                      </a:r>
                      <a:endParaRPr lang="he-IL" sz="1400">
                        <a:solidFill>
                          <a:schemeClr val="bg1"/>
                        </a:solidFill>
                        <a:effectLst/>
                        <a:latin typeface="+mj-lt"/>
                      </a:endParaRPr>
                    </a:p>
                  </a:txBody>
                  <a:tcPr marL="57274" marR="57274" marT="57274" marB="57274"/>
                </a:tc>
                <a:extLst>
                  <a:ext uri="{0D108BD9-81ED-4DB2-BD59-A6C34878D82A}">
                    <a16:rowId xmlns:a16="http://schemas.microsoft.com/office/drawing/2014/main" val="3261691490"/>
                  </a:ext>
                </a:extLst>
              </a:tr>
              <a:tr h="743063">
                <a:tc>
                  <a:txBody>
                    <a:bodyPr/>
                    <a:lstStyle/>
                    <a:p>
                      <a:pPr algn="l" rtl="0"/>
                      <a:r>
                        <a:rPr lang="af-ZA" sz="1400">
                          <a:solidFill>
                            <a:schemeClr val="bg1"/>
                          </a:solidFill>
                          <a:effectLst/>
                        </a:rPr>
                        <a:t>Displayed an error message to the user:</a:t>
                      </a:r>
                    </a:p>
                    <a:p>
                      <a:pPr algn="l" rtl="0"/>
                      <a:r>
                        <a:rPr lang="af-ZA" sz="1400">
                          <a:solidFill>
                            <a:schemeClr val="bg1"/>
                          </a:solidFill>
                          <a:effectLst/>
                        </a:rPr>
                        <a:t>“The number of cores is incorrect ”.</a:t>
                      </a:r>
                      <a:endParaRPr lang="af-ZA" sz="1400">
                        <a:solidFill>
                          <a:schemeClr val="bg1"/>
                        </a:solidFill>
                        <a:effectLst/>
                        <a:latin typeface="+mj-lt"/>
                      </a:endParaRPr>
                    </a:p>
                  </a:txBody>
                  <a:tcPr marL="57274" marR="57274" marT="57274" marB="57274"/>
                </a:tc>
                <a:tc>
                  <a:txBody>
                    <a:bodyPr/>
                    <a:lstStyle/>
                    <a:p>
                      <a:pPr algn="l" rtl="0"/>
                      <a:r>
                        <a:rPr lang="af-ZA" sz="1400">
                          <a:solidFill>
                            <a:schemeClr val="bg1"/>
                          </a:solidFill>
                          <a:effectLst/>
                        </a:rPr>
                        <a:t>automated</a:t>
                      </a:r>
                      <a:endParaRPr lang="af-ZA" sz="1400" err="1">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unit </a:t>
                      </a:r>
                      <a:endParaRPr lang="af-ZA" sz="1400" dirty="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Entering invalid parameters such as the number of cores is incorrect,i.e too high or too low.</a:t>
                      </a:r>
                      <a:endParaRPr lang="af-ZA" sz="1400" dirty="0">
                        <a:solidFill>
                          <a:schemeClr val="bg1"/>
                        </a:solidFill>
                        <a:effectLst/>
                        <a:latin typeface="+mj-lt"/>
                      </a:endParaRPr>
                    </a:p>
                  </a:txBody>
                  <a:tcPr marL="57274" marR="57274" marT="57274" marB="57274"/>
                </a:tc>
                <a:tc>
                  <a:txBody>
                    <a:bodyPr/>
                    <a:lstStyle/>
                    <a:p>
                      <a:pPr algn="l" rtl="1"/>
                      <a:r>
                        <a:rPr lang="he-IL" sz="1400">
                          <a:solidFill>
                            <a:schemeClr val="bg1"/>
                          </a:solidFill>
                          <a:effectLst/>
                        </a:rPr>
                        <a:t>2</a:t>
                      </a:r>
                      <a:endParaRPr lang="he-IL" sz="1400">
                        <a:solidFill>
                          <a:schemeClr val="bg1"/>
                        </a:solidFill>
                        <a:effectLst/>
                        <a:latin typeface="+mj-lt"/>
                      </a:endParaRPr>
                    </a:p>
                  </a:txBody>
                  <a:tcPr marL="57274" marR="57274" marT="57274" marB="57274"/>
                </a:tc>
                <a:extLst>
                  <a:ext uri="{0D108BD9-81ED-4DB2-BD59-A6C34878D82A}">
                    <a16:rowId xmlns:a16="http://schemas.microsoft.com/office/drawing/2014/main" val="2043640666"/>
                  </a:ext>
                </a:extLst>
              </a:tr>
              <a:tr h="743063">
                <a:tc>
                  <a:txBody>
                    <a:bodyPr/>
                    <a:lstStyle/>
                    <a:p>
                      <a:pPr algn="l" rtl="0"/>
                      <a:r>
                        <a:rPr lang="af-ZA" sz="1400">
                          <a:solidFill>
                            <a:schemeClr val="bg1"/>
                          </a:solidFill>
                          <a:effectLst/>
                        </a:rPr>
                        <a:t>Open error window:</a:t>
                      </a:r>
                    </a:p>
                    <a:p>
                      <a:pPr algn="l" rtl="0"/>
                      <a:r>
                        <a:rPr lang="af-ZA" sz="1400">
                          <a:solidFill>
                            <a:schemeClr val="bg1"/>
                          </a:solidFill>
                          <a:effectLst/>
                        </a:rPr>
                        <a:t>“please, open </a:t>
                      </a:r>
                      <a:br>
                        <a:rPr lang="af-ZA" sz="1400">
                          <a:solidFill>
                            <a:schemeClr val="bg1"/>
                          </a:solidFill>
                          <a:effectLst/>
                        </a:rPr>
                      </a:br>
                      <a:r>
                        <a:rPr lang="af-ZA" sz="1400">
                          <a:solidFill>
                            <a:schemeClr val="bg1"/>
                          </a:solidFill>
                          <a:effectLst/>
                        </a:rPr>
                        <a:t>“layout” file”.</a:t>
                      </a:r>
                      <a:endParaRPr lang="af-ZA" sz="1400">
                        <a:solidFill>
                          <a:schemeClr val="bg1"/>
                        </a:solidFill>
                        <a:effectLst/>
                        <a:latin typeface="+mj-lt"/>
                      </a:endParaRPr>
                    </a:p>
                  </a:txBody>
                  <a:tcPr marL="57274" marR="57274" marT="57274" marB="57274"/>
                </a:tc>
                <a:tc>
                  <a:txBody>
                    <a:bodyPr/>
                    <a:lstStyle/>
                    <a:p>
                      <a:pPr algn="l" rtl="0"/>
                      <a:r>
                        <a:rPr lang="af-ZA" sz="1400">
                          <a:solidFill>
                            <a:schemeClr val="bg1"/>
                          </a:solidFill>
                          <a:effectLst/>
                        </a:rPr>
                        <a:t>automated </a:t>
                      </a:r>
                      <a:endParaRPr lang="af-ZA" sz="1400">
                        <a:solidFill>
                          <a:schemeClr val="bg1"/>
                        </a:solidFill>
                        <a:effectLst/>
                        <a:latin typeface="+mj-lt"/>
                      </a:endParaRPr>
                    </a:p>
                  </a:txBody>
                  <a:tcPr marL="57274" marR="57274" marT="57274" marB="57274"/>
                </a:tc>
                <a:tc>
                  <a:txBody>
                    <a:bodyPr/>
                    <a:lstStyle/>
                    <a:p>
                      <a:pPr algn="l" rtl="0"/>
                      <a:r>
                        <a:rPr lang="af-ZA" sz="1400">
                          <a:solidFill>
                            <a:schemeClr val="bg1"/>
                          </a:solidFill>
                          <a:effectLst/>
                        </a:rPr>
                        <a:t>system</a:t>
                      </a:r>
                      <a:endParaRPr lang="af-ZA" sz="1400" err="1">
                        <a:solidFill>
                          <a:schemeClr val="bg1"/>
                        </a:solidFill>
                        <a:effectLst/>
                        <a:latin typeface="+mj-lt"/>
                      </a:endParaRPr>
                    </a:p>
                  </a:txBody>
                  <a:tcPr marL="57274" marR="57274" marT="57274" marB="57274"/>
                </a:tc>
                <a:tc>
                  <a:txBody>
                    <a:bodyPr/>
                    <a:lstStyle/>
                    <a:p>
                      <a:pPr algn="l" rtl="0"/>
                      <a:r>
                        <a:rPr lang="af-ZA" sz="1400">
                          <a:solidFill>
                            <a:schemeClr val="bg1"/>
                          </a:solidFill>
                          <a:effectLst/>
                        </a:rPr>
                        <a:t>opening of the tool without the “layout” file open.</a:t>
                      </a:r>
                      <a:endParaRPr lang="af-ZA" sz="1400">
                        <a:solidFill>
                          <a:schemeClr val="bg1"/>
                        </a:solidFill>
                        <a:effectLst/>
                        <a:latin typeface="+mj-lt"/>
                      </a:endParaRPr>
                    </a:p>
                  </a:txBody>
                  <a:tcPr marL="57274" marR="57274" marT="57274" marB="57274"/>
                </a:tc>
                <a:tc>
                  <a:txBody>
                    <a:bodyPr/>
                    <a:lstStyle/>
                    <a:p>
                      <a:pPr algn="l" rtl="1"/>
                      <a:r>
                        <a:rPr lang="he-IL" sz="1400">
                          <a:solidFill>
                            <a:schemeClr val="bg1"/>
                          </a:solidFill>
                          <a:effectLst/>
                        </a:rPr>
                        <a:t>3</a:t>
                      </a:r>
                      <a:endParaRPr lang="he-IL" sz="1400">
                        <a:solidFill>
                          <a:schemeClr val="bg1"/>
                        </a:solidFill>
                        <a:effectLst/>
                        <a:latin typeface="+mj-lt"/>
                      </a:endParaRPr>
                    </a:p>
                  </a:txBody>
                  <a:tcPr marL="57274" marR="57274" marT="57274" marB="57274"/>
                </a:tc>
                <a:extLst>
                  <a:ext uri="{0D108BD9-81ED-4DB2-BD59-A6C34878D82A}">
                    <a16:rowId xmlns:a16="http://schemas.microsoft.com/office/drawing/2014/main" val="355636754"/>
                  </a:ext>
                </a:extLst>
              </a:tr>
              <a:tr h="532973">
                <a:tc>
                  <a:txBody>
                    <a:bodyPr/>
                    <a:lstStyle/>
                    <a:p>
                      <a:pPr algn="l" rtl="0"/>
                      <a:r>
                        <a:rPr lang="af-ZA" sz="1400">
                          <a:solidFill>
                            <a:schemeClr val="bg1"/>
                          </a:solidFill>
                          <a:effectLst/>
                        </a:rPr>
                        <a:t>Expect to see the error in the results report.</a:t>
                      </a:r>
                      <a:endParaRPr lang="af-ZA" sz="1400">
                        <a:solidFill>
                          <a:schemeClr val="bg1"/>
                        </a:solidFill>
                        <a:effectLst/>
                        <a:latin typeface="+mj-lt"/>
                      </a:endParaRPr>
                    </a:p>
                  </a:txBody>
                  <a:tcPr marL="57274" marR="57274" marT="57274" marB="57274"/>
                </a:tc>
                <a:tc>
                  <a:txBody>
                    <a:bodyPr/>
                    <a:lstStyle/>
                    <a:p>
                      <a:pPr algn="l" rtl="0"/>
                      <a:r>
                        <a:rPr lang="af-ZA" sz="1400">
                          <a:solidFill>
                            <a:schemeClr val="bg1"/>
                          </a:solidFill>
                          <a:effectLst/>
                        </a:rPr>
                        <a:t>automated</a:t>
                      </a:r>
                      <a:endParaRPr lang="af-ZA" sz="1400" err="1">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acceptance+</a:t>
                      </a:r>
                    </a:p>
                    <a:p>
                      <a:pPr algn="l" rtl="0"/>
                      <a:r>
                        <a:rPr lang="af-ZA" sz="1400" dirty="0">
                          <a:solidFill>
                            <a:schemeClr val="bg1"/>
                          </a:solidFill>
                          <a:effectLst/>
                        </a:rPr>
                        <a:t>system</a:t>
                      </a:r>
                      <a:endParaRPr lang="af-ZA" sz="1400" dirty="0">
                        <a:solidFill>
                          <a:schemeClr val="bg1"/>
                        </a:solidFill>
                        <a:effectLst/>
                        <a:latin typeface="+mj-lt"/>
                      </a:endParaRPr>
                    </a:p>
                  </a:txBody>
                  <a:tcPr marL="57274" marR="57274" marT="57274" marB="57274"/>
                </a:tc>
                <a:tc>
                  <a:txBody>
                    <a:bodyPr/>
                    <a:lstStyle/>
                    <a:p>
                      <a:pPr algn="l" rtl="0"/>
                      <a:r>
                        <a:rPr lang="af-ZA" sz="1400">
                          <a:solidFill>
                            <a:schemeClr val="bg1"/>
                          </a:solidFill>
                          <a:effectLst/>
                        </a:rPr>
                        <a:t>Insert an error in the “layout” file.</a:t>
                      </a:r>
                      <a:endParaRPr lang="af-ZA" sz="1400">
                        <a:solidFill>
                          <a:schemeClr val="bg1"/>
                        </a:solidFill>
                        <a:effectLst/>
                        <a:latin typeface="+mj-lt"/>
                      </a:endParaRPr>
                    </a:p>
                  </a:txBody>
                  <a:tcPr marL="57274" marR="57274" marT="57274" marB="57274"/>
                </a:tc>
                <a:tc>
                  <a:txBody>
                    <a:bodyPr/>
                    <a:lstStyle/>
                    <a:p>
                      <a:pPr algn="l" rtl="1"/>
                      <a:r>
                        <a:rPr lang="he-IL" sz="1400">
                          <a:solidFill>
                            <a:schemeClr val="bg1"/>
                          </a:solidFill>
                          <a:effectLst/>
                        </a:rPr>
                        <a:t>4</a:t>
                      </a:r>
                      <a:endParaRPr lang="he-IL" sz="1400">
                        <a:solidFill>
                          <a:schemeClr val="bg1"/>
                        </a:solidFill>
                        <a:effectLst/>
                        <a:latin typeface="+mj-lt"/>
                      </a:endParaRPr>
                    </a:p>
                  </a:txBody>
                  <a:tcPr marL="57274" marR="57274" marT="57274" marB="57274"/>
                </a:tc>
                <a:extLst>
                  <a:ext uri="{0D108BD9-81ED-4DB2-BD59-A6C34878D82A}">
                    <a16:rowId xmlns:a16="http://schemas.microsoft.com/office/drawing/2014/main" val="2241429183"/>
                  </a:ext>
                </a:extLst>
              </a:tr>
              <a:tr h="532973">
                <a:tc>
                  <a:txBody>
                    <a:bodyPr/>
                    <a:lstStyle/>
                    <a:p>
                      <a:pPr algn="l" rtl="0"/>
                      <a:r>
                        <a:rPr lang="af-ZA" sz="1400">
                          <a:solidFill>
                            <a:schemeClr val="bg1"/>
                          </a:solidFill>
                          <a:effectLst/>
                        </a:rPr>
                        <a:t>A log file will be opened which shows a report of the results of the checking at the end.</a:t>
                      </a:r>
                      <a:endParaRPr lang="af-ZA" sz="140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automated</a:t>
                      </a:r>
                      <a:endParaRPr lang="af-ZA" sz="1400" dirty="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  unit + acceptance</a:t>
                      </a:r>
                      <a:endParaRPr lang="af-ZA" sz="1400" dirty="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pressing a “Run” button. </a:t>
                      </a:r>
                      <a:endParaRPr lang="af-ZA" sz="1400" dirty="0">
                        <a:solidFill>
                          <a:schemeClr val="bg1"/>
                        </a:solidFill>
                        <a:effectLst/>
                        <a:latin typeface="+mj-lt"/>
                      </a:endParaRPr>
                    </a:p>
                  </a:txBody>
                  <a:tcPr marL="57274" marR="57274" marT="57274" marB="57274"/>
                </a:tc>
                <a:tc>
                  <a:txBody>
                    <a:bodyPr/>
                    <a:lstStyle/>
                    <a:p>
                      <a:pPr algn="l" rtl="1"/>
                      <a:r>
                        <a:rPr lang="he-IL" sz="1400">
                          <a:solidFill>
                            <a:schemeClr val="bg1"/>
                          </a:solidFill>
                          <a:effectLst/>
                        </a:rPr>
                        <a:t>5</a:t>
                      </a:r>
                      <a:endParaRPr lang="he-IL" sz="1400">
                        <a:solidFill>
                          <a:schemeClr val="bg1"/>
                        </a:solidFill>
                        <a:effectLst/>
                        <a:latin typeface="+mj-lt"/>
                      </a:endParaRPr>
                    </a:p>
                  </a:txBody>
                  <a:tcPr marL="57274" marR="57274" marT="57274" marB="57274"/>
                </a:tc>
                <a:extLst>
                  <a:ext uri="{0D108BD9-81ED-4DB2-BD59-A6C34878D82A}">
                    <a16:rowId xmlns:a16="http://schemas.microsoft.com/office/drawing/2014/main" val="906183221"/>
                  </a:ext>
                </a:extLst>
              </a:tr>
              <a:tr h="743063">
                <a:tc>
                  <a:txBody>
                    <a:bodyPr/>
                    <a:lstStyle/>
                    <a:p>
                      <a:pPr algn="l" rtl="0"/>
                      <a:r>
                        <a:rPr lang="af-ZA" sz="1400">
                          <a:solidFill>
                            <a:schemeClr val="bg1"/>
                          </a:solidFill>
                          <a:effectLst/>
                        </a:rPr>
                        <a:t>The tool will stand loaded and work as usual.</a:t>
                      </a:r>
                      <a:endParaRPr lang="af-ZA" sz="140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automated</a:t>
                      </a:r>
                      <a:endParaRPr lang="af-ZA" sz="1400" dirty="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                       system</a:t>
                      </a:r>
                      <a:endParaRPr lang="af-ZA" sz="1400" dirty="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testing the load of the tool by using the tool with several users at the same time.</a:t>
                      </a:r>
                      <a:endParaRPr lang="af-ZA" sz="1400" dirty="0">
                        <a:solidFill>
                          <a:schemeClr val="bg1"/>
                        </a:solidFill>
                        <a:effectLst/>
                        <a:latin typeface="+mj-lt"/>
                      </a:endParaRPr>
                    </a:p>
                  </a:txBody>
                  <a:tcPr marL="57274" marR="57274" marT="57274" marB="57274"/>
                </a:tc>
                <a:tc>
                  <a:txBody>
                    <a:bodyPr/>
                    <a:lstStyle/>
                    <a:p>
                      <a:pPr algn="l" rtl="1"/>
                      <a:r>
                        <a:rPr lang="he-IL" sz="1400" dirty="0">
                          <a:solidFill>
                            <a:schemeClr val="bg1"/>
                          </a:solidFill>
                          <a:effectLst/>
                        </a:rPr>
                        <a:t>6</a:t>
                      </a:r>
                      <a:endParaRPr lang="he-IL" sz="1400" dirty="0">
                        <a:solidFill>
                          <a:schemeClr val="bg1"/>
                        </a:solidFill>
                        <a:effectLst/>
                        <a:latin typeface="+mj-lt"/>
                      </a:endParaRPr>
                    </a:p>
                  </a:txBody>
                  <a:tcPr marL="57274" marR="57274" marT="57274" marB="57274"/>
                </a:tc>
                <a:extLst>
                  <a:ext uri="{0D108BD9-81ED-4DB2-BD59-A6C34878D82A}">
                    <a16:rowId xmlns:a16="http://schemas.microsoft.com/office/drawing/2014/main" val="3093932806"/>
                  </a:ext>
                </a:extLst>
              </a:tr>
              <a:tr h="532973">
                <a:tc>
                  <a:txBody>
                    <a:bodyPr/>
                    <a:lstStyle/>
                    <a:p>
                      <a:pPr algn="l" rtl="0"/>
                      <a:r>
                        <a:rPr lang="af-ZA" sz="1400" dirty="0">
                          <a:solidFill>
                            <a:schemeClr val="bg1"/>
                          </a:solidFill>
                          <a:effectLst/>
                        </a:rPr>
                        <a:t>A message window opens: “The test stopped in the middle”</a:t>
                      </a:r>
                      <a:endParaRPr lang="af-ZA" sz="1400" dirty="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automated</a:t>
                      </a:r>
                      <a:endParaRPr lang="af-ZA" sz="1400" dirty="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                         unit</a:t>
                      </a:r>
                      <a:endParaRPr lang="af-ZA" sz="1400" dirty="0">
                        <a:solidFill>
                          <a:schemeClr val="bg1"/>
                        </a:solidFill>
                        <a:effectLst/>
                        <a:latin typeface="+mj-lt"/>
                      </a:endParaRPr>
                    </a:p>
                  </a:txBody>
                  <a:tcPr marL="57274" marR="57274" marT="57274" marB="57274"/>
                </a:tc>
                <a:tc>
                  <a:txBody>
                    <a:bodyPr/>
                    <a:lstStyle/>
                    <a:p>
                      <a:pPr algn="l" rtl="0"/>
                      <a:r>
                        <a:rPr lang="af-ZA" sz="1400" dirty="0">
                          <a:solidFill>
                            <a:schemeClr val="bg1"/>
                          </a:solidFill>
                          <a:effectLst/>
                        </a:rPr>
                        <a:t>pressing a “stop flow” button.</a:t>
                      </a:r>
                      <a:endParaRPr lang="af-ZA" sz="1400" dirty="0">
                        <a:solidFill>
                          <a:schemeClr val="bg1"/>
                        </a:solidFill>
                        <a:effectLst/>
                        <a:latin typeface="+mj-lt"/>
                      </a:endParaRPr>
                    </a:p>
                  </a:txBody>
                  <a:tcPr marL="57274" marR="57274" marT="57274" marB="57274"/>
                </a:tc>
                <a:tc>
                  <a:txBody>
                    <a:bodyPr/>
                    <a:lstStyle/>
                    <a:p>
                      <a:pPr algn="l" rtl="1"/>
                      <a:r>
                        <a:rPr lang="he-IL" sz="1400" dirty="0">
                          <a:solidFill>
                            <a:schemeClr val="bg1"/>
                          </a:solidFill>
                          <a:effectLst/>
                        </a:rPr>
                        <a:t>7</a:t>
                      </a:r>
                      <a:endParaRPr lang="he-IL" sz="1400" dirty="0">
                        <a:solidFill>
                          <a:schemeClr val="bg1"/>
                        </a:solidFill>
                        <a:effectLst/>
                        <a:latin typeface="+mj-lt"/>
                      </a:endParaRPr>
                    </a:p>
                  </a:txBody>
                  <a:tcPr marL="57274" marR="57274" marT="57274" marB="57274"/>
                </a:tc>
                <a:extLst>
                  <a:ext uri="{0D108BD9-81ED-4DB2-BD59-A6C34878D82A}">
                    <a16:rowId xmlns:a16="http://schemas.microsoft.com/office/drawing/2014/main" val="2608292991"/>
                  </a:ext>
                </a:extLst>
              </a:tr>
            </a:tbl>
          </a:graphicData>
        </a:graphic>
      </p:graphicFrame>
    </p:spTree>
    <p:extLst>
      <p:ext uri="{BB962C8B-B14F-4D97-AF65-F5344CB8AC3E}">
        <p14:creationId xmlns:p14="http://schemas.microsoft.com/office/powerpoint/2010/main" val="4237563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01D9A-5348-47FA-8F54-EC15B770068A}"/>
              </a:ext>
            </a:extLst>
          </p:cNvPr>
          <p:cNvSpPr>
            <a:spLocks noGrp="1"/>
          </p:cNvSpPr>
          <p:nvPr>
            <p:ph type="title"/>
          </p:nvPr>
        </p:nvSpPr>
        <p:spPr/>
        <p:txBody>
          <a:bodyPr/>
          <a:lstStyle/>
          <a:p>
            <a:r>
              <a:rPr lang="en-US" dirty="0"/>
              <a:t>Part 3: </a:t>
            </a:r>
            <a:r>
              <a:rPr lang="en-US"/>
              <a:t>Distributed cognition and motivation</a:t>
            </a:r>
            <a:r>
              <a:rPr lang="he-IL"/>
              <a:t> </a:t>
            </a:r>
            <a:endParaRPr lang="en-IL" dirty="0"/>
          </a:p>
        </p:txBody>
      </p:sp>
      <p:pic>
        <p:nvPicPr>
          <p:cNvPr id="4" name="תמונה 4">
            <a:extLst>
              <a:ext uri="{FF2B5EF4-FFF2-40B4-BE49-F238E27FC236}">
                <a16:creationId xmlns:a16="http://schemas.microsoft.com/office/drawing/2014/main" id="{A4EB3D8F-E9E7-8F81-2C06-E55D3B7CBF83}"/>
              </a:ext>
            </a:extLst>
          </p:cNvPr>
          <p:cNvPicPr>
            <a:picLocks noGrp="1" noChangeAspect="1"/>
          </p:cNvPicPr>
          <p:nvPr>
            <p:ph idx="1"/>
          </p:nvPr>
        </p:nvPicPr>
        <p:blipFill>
          <a:blip r:embed="rId3"/>
          <a:stretch>
            <a:fillRect/>
          </a:stretch>
        </p:blipFill>
        <p:spPr>
          <a:xfrm>
            <a:off x="2867377" y="1986520"/>
            <a:ext cx="6810952" cy="4273818"/>
          </a:xfrm>
        </p:spPr>
      </p:pic>
    </p:spTree>
    <p:extLst>
      <p:ext uri="{BB962C8B-B14F-4D97-AF65-F5344CB8AC3E}">
        <p14:creationId xmlns:p14="http://schemas.microsoft.com/office/powerpoint/2010/main" val="4232561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6" name="Rectangle 5135">
            <a:extLst>
              <a:ext uri="{FF2B5EF4-FFF2-40B4-BE49-F238E27FC236}">
                <a16:creationId xmlns:a16="http://schemas.microsoft.com/office/drawing/2014/main" id="{10EB215C-7839-4CEA-AA02-B8F7755F9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8" name="Freeform: Shape 5137">
            <a:extLst>
              <a:ext uri="{FF2B5EF4-FFF2-40B4-BE49-F238E27FC236}">
                <a16:creationId xmlns:a16="http://schemas.microsoft.com/office/drawing/2014/main" id="{91011C6D-05BE-4D99-8C11-A0E478B12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0915134" cy="2251389"/>
          </a:xfrm>
          <a:custGeom>
            <a:avLst/>
            <a:gdLst>
              <a:gd name="connsiteX0" fmla="*/ 0 w 10915134"/>
              <a:gd name="connsiteY0" fmla="*/ 0 h 2251389"/>
              <a:gd name="connsiteX1" fmla="*/ 10915134 w 10915134"/>
              <a:gd name="connsiteY1" fmla="*/ 0 h 2251389"/>
              <a:gd name="connsiteX2" fmla="*/ 10882980 w 10915134"/>
              <a:gd name="connsiteY2" fmla="*/ 49990 h 2251389"/>
              <a:gd name="connsiteX3" fmla="*/ 10834795 w 10915134"/>
              <a:gd name="connsiteY3" fmla="*/ 110024 h 2251389"/>
              <a:gd name="connsiteX4" fmla="*/ 10738392 w 10915134"/>
              <a:gd name="connsiteY4" fmla="*/ 165813 h 2251389"/>
              <a:gd name="connsiteX5" fmla="*/ 10633692 w 10915134"/>
              <a:gd name="connsiteY5" fmla="*/ 209264 h 2251389"/>
              <a:gd name="connsiteX6" fmla="*/ 10586800 w 10915134"/>
              <a:gd name="connsiteY6" fmla="*/ 239716 h 2251389"/>
              <a:gd name="connsiteX7" fmla="*/ 10501658 w 10915134"/>
              <a:gd name="connsiteY7" fmla="*/ 307174 h 2251389"/>
              <a:gd name="connsiteX8" fmla="*/ 10404067 w 10915134"/>
              <a:gd name="connsiteY8" fmla="*/ 412395 h 2251389"/>
              <a:gd name="connsiteX9" fmla="*/ 10380953 w 10915134"/>
              <a:gd name="connsiteY9" fmla="*/ 472334 h 2251389"/>
              <a:gd name="connsiteX10" fmla="*/ 10341416 w 10915134"/>
              <a:gd name="connsiteY10" fmla="*/ 504774 h 2251389"/>
              <a:gd name="connsiteX11" fmla="*/ 10326329 w 10915134"/>
              <a:gd name="connsiteY11" fmla="*/ 523459 h 2251389"/>
              <a:gd name="connsiteX12" fmla="*/ 10298289 w 10915134"/>
              <a:gd name="connsiteY12" fmla="*/ 532173 h 2251389"/>
              <a:gd name="connsiteX13" fmla="*/ 10243127 w 10915134"/>
              <a:gd name="connsiteY13" fmla="*/ 540715 h 2251389"/>
              <a:gd name="connsiteX14" fmla="*/ 10141243 w 10915134"/>
              <a:gd name="connsiteY14" fmla="*/ 592343 h 2251389"/>
              <a:gd name="connsiteX15" fmla="*/ 9940352 w 10915134"/>
              <a:gd name="connsiteY15" fmla="*/ 631518 h 2251389"/>
              <a:gd name="connsiteX16" fmla="*/ 9836226 w 10915134"/>
              <a:gd name="connsiteY16" fmla="*/ 660496 h 2251389"/>
              <a:gd name="connsiteX17" fmla="*/ 9686899 w 10915134"/>
              <a:gd name="connsiteY17" fmla="*/ 683782 h 2251389"/>
              <a:gd name="connsiteX18" fmla="*/ 9578209 w 10915134"/>
              <a:gd name="connsiteY18" fmla="*/ 709781 h 2251389"/>
              <a:gd name="connsiteX19" fmla="*/ 9437298 w 10915134"/>
              <a:gd name="connsiteY19" fmla="*/ 757337 h 2251389"/>
              <a:gd name="connsiteX20" fmla="*/ 9435498 w 10915134"/>
              <a:gd name="connsiteY20" fmla="*/ 759689 h 2251389"/>
              <a:gd name="connsiteX21" fmla="*/ 9413910 w 10915134"/>
              <a:gd name="connsiteY21" fmla="*/ 764531 h 2251389"/>
              <a:gd name="connsiteX22" fmla="*/ 9361370 w 10915134"/>
              <a:gd name="connsiteY22" fmla="*/ 760593 h 2251389"/>
              <a:gd name="connsiteX23" fmla="*/ 9356626 w 10915134"/>
              <a:gd name="connsiteY23" fmla="*/ 764594 h 2251389"/>
              <a:gd name="connsiteX24" fmla="*/ 9311281 w 10915134"/>
              <a:gd name="connsiteY24" fmla="*/ 769260 h 2251389"/>
              <a:gd name="connsiteX25" fmla="*/ 9311173 w 10915134"/>
              <a:gd name="connsiteY25" fmla="*/ 771337 h 2251389"/>
              <a:gd name="connsiteX26" fmla="*/ 9300658 w 10915134"/>
              <a:gd name="connsiteY26" fmla="*/ 781452 h 2251389"/>
              <a:gd name="connsiteX27" fmla="*/ 9279376 w 10915134"/>
              <a:gd name="connsiteY27" fmla="*/ 796188 h 2251389"/>
              <a:gd name="connsiteX28" fmla="*/ 9189502 w 10915134"/>
              <a:gd name="connsiteY28" fmla="*/ 860175 h 2251389"/>
              <a:gd name="connsiteX29" fmla="*/ 9180260 w 10915134"/>
              <a:gd name="connsiteY29" fmla="*/ 862300 h 2251389"/>
              <a:gd name="connsiteX30" fmla="*/ 9180186 w 10915134"/>
              <a:gd name="connsiteY30" fmla="*/ 862799 h 2251389"/>
              <a:gd name="connsiteX31" fmla="*/ 9170652 w 10915134"/>
              <a:gd name="connsiteY31" fmla="*/ 865945 h 2251389"/>
              <a:gd name="connsiteX32" fmla="*/ 9145484 w 10915134"/>
              <a:gd name="connsiteY32" fmla="*/ 870300 h 2251389"/>
              <a:gd name="connsiteX33" fmla="*/ 9140031 w 10915134"/>
              <a:gd name="connsiteY33" fmla="*/ 874741 h 2251389"/>
              <a:gd name="connsiteX34" fmla="*/ 9138892 w 10915134"/>
              <a:gd name="connsiteY34" fmla="*/ 880860 h 2251389"/>
              <a:gd name="connsiteX35" fmla="*/ 9107257 w 10915134"/>
              <a:gd name="connsiteY35" fmla="*/ 903704 h 2251389"/>
              <a:gd name="connsiteX36" fmla="*/ 9034880 w 10915134"/>
              <a:gd name="connsiteY36" fmla="*/ 948837 h 2251389"/>
              <a:gd name="connsiteX37" fmla="*/ 8950600 w 10915134"/>
              <a:gd name="connsiteY37" fmla="*/ 994853 h 2251389"/>
              <a:gd name="connsiteX38" fmla="*/ 8753014 w 10915134"/>
              <a:gd name="connsiteY38" fmla="*/ 1118658 h 2251389"/>
              <a:gd name="connsiteX39" fmla="*/ 8581094 w 10915134"/>
              <a:gd name="connsiteY39" fmla="*/ 1153261 h 2251389"/>
              <a:gd name="connsiteX40" fmla="*/ 8498175 w 10915134"/>
              <a:gd name="connsiteY40" fmla="*/ 1187969 h 2251389"/>
              <a:gd name="connsiteX41" fmla="*/ 8448788 w 10915134"/>
              <a:gd name="connsiteY41" fmla="*/ 1206463 h 2251389"/>
              <a:gd name="connsiteX42" fmla="*/ 8367996 w 10915134"/>
              <a:gd name="connsiteY42" fmla="*/ 1232783 h 2251389"/>
              <a:gd name="connsiteX43" fmla="*/ 8367423 w 10915134"/>
              <a:gd name="connsiteY43" fmla="*/ 1238278 h 2251389"/>
              <a:gd name="connsiteX44" fmla="*/ 8359640 w 10915134"/>
              <a:gd name="connsiteY44" fmla="*/ 1246782 h 2251389"/>
              <a:gd name="connsiteX45" fmla="*/ 8346100 w 10915134"/>
              <a:gd name="connsiteY45" fmla="*/ 1266142 h 2251389"/>
              <a:gd name="connsiteX46" fmla="*/ 8318833 w 10915134"/>
              <a:gd name="connsiteY46" fmla="*/ 1292714 h 2251389"/>
              <a:gd name="connsiteX47" fmla="*/ 8317719 w 10915134"/>
              <a:gd name="connsiteY47" fmla="*/ 1291904 h 2251389"/>
              <a:gd name="connsiteX48" fmla="*/ 8307730 w 10915134"/>
              <a:gd name="connsiteY48" fmla="*/ 1293984 h 2251389"/>
              <a:gd name="connsiteX49" fmla="*/ 8240756 w 10915134"/>
              <a:gd name="connsiteY49" fmla="*/ 1301537 h 2251389"/>
              <a:gd name="connsiteX50" fmla="*/ 8216639 w 10915134"/>
              <a:gd name="connsiteY50" fmla="*/ 1327887 h 2251389"/>
              <a:gd name="connsiteX51" fmla="*/ 8211337 w 10915134"/>
              <a:gd name="connsiteY51" fmla="*/ 1332570 h 2251389"/>
              <a:gd name="connsiteX52" fmla="*/ 8211048 w 10915134"/>
              <a:gd name="connsiteY52" fmla="*/ 1332403 h 2251389"/>
              <a:gd name="connsiteX53" fmla="*/ 8205085 w 10915134"/>
              <a:gd name="connsiteY53" fmla="*/ 1336831 h 2251389"/>
              <a:gd name="connsiteX54" fmla="*/ 8137554 w 10915134"/>
              <a:gd name="connsiteY54" fmla="*/ 1342145 h 2251389"/>
              <a:gd name="connsiteX55" fmla="*/ 8054564 w 10915134"/>
              <a:gd name="connsiteY55" fmla="*/ 1367911 h 2251389"/>
              <a:gd name="connsiteX56" fmla="*/ 7973237 w 10915134"/>
              <a:gd name="connsiteY56" fmla="*/ 1397544 h 2251389"/>
              <a:gd name="connsiteX57" fmla="*/ 7944198 w 10915134"/>
              <a:gd name="connsiteY57" fmla="*/ 1410276 h 2251389"/>
              <a:gd name="connsiteX58" fmla="*/ 7890643 w 10915134"/>
              <a:gd name="connsiteY58" fmla="*/ 1424144 h 2251389"/>
              <a:gd name="connsiteX59" fmla="*/ 7864997 w 10915134"/>
              <a:gd name="connsiteY59" fmla="*/ 1425023 h 2251389"/>
              <a:gd name="connsiteX60" fmla="*/ 7864067 w 10915134"/>
              <a:gd name="connsiteY60" fmla="*/ 1426002 h 2251389"/>
              <a:gd name="connsiteX61" fmla="*/ 7861153 w 10915134"/>
              <a:gd name="connsiteY61" fmla="*/ 1423038 h 2251389"/>
              <a:gd name="connsiteX62" fmla="*/ 7844586 w 10915134"/>
              <a:gd name="connsiteY62" fmla="*/ 1429169 h 2251389"/>
              <a:gd name="connsiteX63" fmla="*/ 7840350 w 10915134"/>
              <a:gd name="connsiteY63" fmla="*/ 1432451 h 2251389"/>
              <a:gd name="connsiteX64" fmla="*/ 7833722 w 10915134"/>
              <a:gd name="connsiteY64" fmla="*/ 1435148 h 2251389"/>
              <a:gd name="connsiteX65" fmla="*/ 7833492 w 10915134"/>
              <a:gd name="connsiteY65" fmla="*/ 1434901 h 2251389"/>
              <a:gd name="connsiteX66" fmla="*/ 7827413 w 10915134"/>
              <a:gd name="connsiteY66" fmla="*/ 1438043 h 2251389"/>
              <a:gd name="connsiteX67" fmla="*/ 7798463 w 10915134"/>
              <a:gd name="connsiteY67" fmla="*/ 1457407 h 2251389"/>
              <a:gd name="connsiteX68" fmla="*/ 7759015 w 10915134"/>
              <a:gd name="connsiteY68" fmla="*/ 1458666 h 2251389"/>
              <a:gd name="connsiteX69" fmla="*/ 7752684 w 10915134"/>
              <a:gd name="connsiteY69" fmla="*/ 1444792 h 2251389"/>
              <a:gd name="connsiteX70" fmla="*/ 7747867 w 10915134"/>
              <a:gd name="connsiteY70" fmla="*/ 1447976 h 2251389"/>
              <a:gd name="connsiteX71" fmla="*/ 7738750 w 10915134"/>
              <a:gd name="connsiteY71" fmla="*/ 1456574 h 2251389"/>
              <a:gd name="connsiteX72" fmla="*/ 7735619 w 10915134"/>
              <a:gd name="connsiteY72" fmla="*/ 1456320 h 2251389"/>
              <a:gd name="connsiteX73" fmla="*/ 7705072 w 10915134"/>
              <a:gd name="connsiteY73" fmla="*/ 1465768 h 2251389"/>
              <a:gd name="connsiteX74" fmla="*/ 7696073 w 10915134"/>
              <a:gd name="connsiteY74" fmla="*/ 1462212 h 2251389"/>
              <a:gd name="connsiteX75" fmla="*/ 7692096 w 10915134"/>
              <a:gd name="connsiteY75" fmla="*/ 1462163 h 2251389"/>
              <a:gd name="connsiteX76" fmla="*/ 7674689 w 10915134"/>
              <a:gd name="connsiteY76" fmla="*/ 1477613 h 2251389"/>
              <a:gd name="connsiteX77" fmla="*/ 7665348 w 10915134"/>
              <a:gd name="connsiteY77" fmla="*/ 1483862 h 2251389"/>
              <a:gd name="connsiteX78" fmla="*/ 7606276 w 10915134"/>
              <a:gd name="connsiteY78" fmla="*/ 1538521 h 2251389"/>
              <a:gd name="connsiteX79" fmla="*/ 7504695 w 10915134"/>
              <a:gd name="connsiteY79" fmla="*/ 1566686 h 2251389"/>
              <a:gd name="connsiteX80" fmla="*/ 7401270 w 10915134"/>
              <a:gd name="connsiteY80" fmla="*/ 1597361 h 2251389"/>
              <a:gd name="connsiteX81" fmla="*/ 7320321 w 10915134"/>
              <a:gd name="connsiteY81" fmla="*/ 1619535 h 2251389"/>
              <a:gd name="connsiteX82" fmla="*/ 7149526 w 10915134"/>
              <a:gd name="connsiteY82" fmla="*/ 1743630 h 2251389"/>
              <a:gd name="connsiteX83" fmla="*/ 7105391 w 10915134"/>
              <a:gd name="connsiteY83" fmla="*/ 1752328 h 2251389"/>
              <a:gd name="connsiteX84" fmla="*/ 7071654 w 10915134"/>
              <a:gd name="connsiteY84" fmla="*/ 1785091 h 2251389"/>
              <a:gd name="connsiteX85" fmla="*/ 7054359 w 10915134"/>
              <a:gd name="connsiteY85" fmla="*/ 1782439 h 2251389"/>
              <a:gd name="connsiteX86" fmla="*/ 7051319 w 10915134"/>
              <a:gd name="connsiteY86" fmla="*/ 1781706 h 2251389"/>
              <a:gd name="connsiteX87" fmla="*/ 7040377 w 10915134"/>
              <a:gd name="connsiteY87" fmla="*/ 1784767 h 2251389"/>
              <a:gd name="connsiteX88" fmla="*/ 7035771 w 10915134"/>
              <a:gd name="connsiteY88" fmla="*/ 1778137 h 2251389"/>
              <a:gd name="connsiteX89" fmla="*/ 7018208 w 10915134"/>
              <a:gd name="connsiteY89" fmla="*/ 1777373 h 2251389"/>
              <a:gd name="connsiteX90" fmla="*/ 6998493 w 10915134"/>
              <a:gd name="connsiteY90" fmla="*/ 1785098 h 2251389"/>
              <a:gd name="connsiteX91" fmla="*/ 6928288 w 10915134"/>
              <a:gd name="connsiteY91" fmla="*/ 1811732 h 2251389"/>
              <a:gd name="connsiteX92" fmla="*/ 6917773 w 10915134"/>
              <a:gd name="connsiteY92" fmla="*/ 1820666 h 2251389"/>
              <a:gd name="connsiteX93" fmla="*/ 6881789 w 10915134"/>
              <a:gd name="connsiteY93" fmla="*/ 1828309 h 2251389"/>
              <a:gd name="connsiteX94" fmla="*/ 6879926 w 10915134"/>
              <a:gd name="connsiteY94" fmla="*/ 1830591 h 2251389"/>
              <a:gd name="connsiteX95" fmla="*/ 6845508 w 10915134"/>
              <a:gd name="connsiteY95" fmla="*/ 1841035 h 2251389"/>
              <a:gd name="connsiteX96" fmla="*/ 6786683 w 10915134"/>
              <a:gd name="connsiteY96" fmla="*/ 1868367 h 2251389"/>
              <a:gd name="connsiteX97" fmla="*/ 6773874 w 10915134"/>
              <a:gd name="connsiteY97" fmla="*/ 1863267 h 2251389"/>
              <a:gd name="connsiteX98" fmla="*/ 6771241 w 10915134"/>
              <a:gd name="connsiteY98" fmla="*/ 1859449 h 2251389"/>
              <a:gd name="connsiteX99" fmla="*/ 6755065 w 10915134"/>
              <a:gd name="connsiteY99" fmla="*/ 1866822 h 2251389"/>
              <a:gd name="connsiteX100" fmla="*/ 6740854 w 10915134"/>
              <a:gd name="connsiteY100" fmla="*/ 1865352 h 2251389"/>
              <a:gd name="connsiteX101" fmla="*/ 6730997 w 10915134"/>
              <a:gd name="connsiteY101" fmla="*/ 1874155 h 2251389"/>
              <a:gd name="connsiteX102" fmla="*/ 6714212 w 10915134"/>
              <a:gd name="connsiteY102" fmla="*/ 1876293 h 2251389"/>
              <a:gd name="connsiteX103" fmla="*/ 6693130 w 10915134"/>
              <a:gd name="connsiteY103" fmla="*/ 1876808 h 2251389"/>
              <a:gd name="connsiteX104" fmla="*/ 6674405 w 10915134"/>
              <a:gd name="connsiteY104" fmla="*/ 1873459 h 2251389"/>
              <a:gd name="connsiteX105" fmla="*/ 6647714 w 10915134"/>
              <a:gd name="connsiteY105" fmla="*/ 1878941 h 2251389"/>
              <a:gd name="connsiteX106" fmla="*/ 6586613 w 10915134"/>
              <a:gd name="connsiteY106" fmla="*/ 1887053 h 2251389"/>
              <a:gd name="connsiteX107" fmla="*/ 6540424 w 10915134"/>
              <a:gd name="connsiteY107" fmla="*/ 1893269 h 2251389"/>
              <a:gd name="connsiteX108" fmla="*/ 6460034 w 10915134"/>
              <a:gd name="connsiteY108" fmla="*/ 1911286 h 2251389"/>
              <a:gd name="connsiteX109" fmla="*/ 6445449 w 10915134"/>
              <a:gd name="connsiteY109" fmla="*/ 1926499 h 2251389"/>
              <a:gd name="connsiteX110" fmla="*/ 6407092 w 10915134"/>
              <a:gd name="connsiteY110" fmla="*/ 1921993 h 2251389"/>
              <a:gd name="connsiteX111" fmla="*/ 6396332 w 10915134"/>
              <a:gd name="connsiteY111" fmla="*/ 1907025 h 2251389"/>
              <a:gd name="connsiteX112" fmla="*/ 6347048 w 10915134"/>
              <a:gd name="connsiteY112" fmla="*/ 1912130 h 2251389"/>
              <a:gd name="connsiteX113" fmla="*/ 6302270 w 10915134"/>
              <a:gd name="connsiteY113" fmla="*/ 1933613 h 2251389"/>
              <a:gd name="connsiteX114" fmla="*/ 6243078 w 10915134"/>
              <a:gd name="connsiteY114" fmla="*/ 1945644 h 2251389"/>
              <a:gd name="connsiteX115" fmla="*/ 6207738 w 10915134"/>
              <a:gd name="connsiteY115" fmla="*/ 1953011 h 2251389"/>
              <a:gd name="connsiteX116" fmla="*/ 6108781 w 10915134"/>
              <a:gd name="connsiteY116" fmla="*/ 1959474 h 2251389"/>
              <a:gd name="connsiteX117" fmla="*/ 6103698 w 10915134"/>
              <a:gd name="connsiteY117" fmla="*/ 1959304 h 2251389"/>
              <a:gd name="connsiteX118" fmla="*/ 6087017 w 10915134"/>
              <a:gd name="connsiteY118" fmla="*/ 1969078 h 2251389"/>
              <a:gd name="connsiteX119" fmla="*/ 6086313 w 10915134"/>
              <a:gd name="connsiteY119" fmla="*/ 1971580 h 2251389"/>
              <a:gd name="connsiteX120" fmla="*/ 6024291 w 10915134"/>
              <a:gd name="connsiteY120" fmla="*/ 1966761 h 2251389"/>
              <a:gd name="connsiteX121" fmla="*/ 6016853 w 10915134"/>
              <a:gd name="connsiteY121" fmla="*/ 1970526 h 2251389"/>
              <a:gd name="connsiteX122" fmla="*/ 5975404 w 10915134"/>
              <a:gd name="connsiteY122" fmla="*/ 1961749 h 2251389"/>
              <a:gd name="connsiteX123" fmla="*/ 5954536 w 10915134"/>
              <a:gd name="connsiteY123" fmla="*/ 1960220 h 2251389"/>
              <a:gd name="connsiteX124" fmla="*/ 5917280 w 10915134"/>
              <a:gd name="connsiteY124" fmla="*/ 1954478 h 2251389"/>
              <a:gd name="connsiteX125" fmla="*/ 5914232 w 10915134"/>
              <a:gd name="connsiteY125" fmla="*/ 1956919 h 2251389"/>
              <a:gd name="connsiteX126" fmla="*/ 5906850 w 10915134"/>
              <a:gd name="connsiteY126" fmla="*/ 1954702 h 2251389"/>
              <a:gd name="connsiteX127" fmla="*/ 5901461 w 10915134"/>
              <a:gd name="connsiteY127" fmla="*/ 1957577 h 2251389"/>
              <a:gd name="connsiteX128" fmla="*/ 5895317 w 10915134"/>
              <a:gd name="connsiteY128" fmla="*/ 1956828 h 2251389"/>
              <a:gd name="connsiteX129" fmla="*/ 5831128 w 10915134"/>
              <a:gd name="connsiteY129" fmla="*/ 1968382 h 2251389"/>
              <a:gd name="connsiteX130" fmla="*/ 5817261 w 10915134"/>
              <a:gd name="connsiteY130" fmla="*/ 1966124 h 2251389"/>
              <a:gd name="connsiteX131" fmla="*/ 5806791 w 10915134"/>
              <a:gd name="connsiteY131" fmla="*/ 1974713 h 2251389"/>
              <a:gd name="connsiteX132" fmla="*/ 5762574 w 10915134"/>
              <a:gd name="connsiteY132" fmla="*/ 1976973 h 2251389"/>
              <a:gd name="connsiteX133" fmla="*/ 5747297 w 10915134"/>
              <a:gd name="connsiteY133" fmla="*/ 1970252 h 2251389"/>
              <a:gd name="connsiteX134" fmla="*/ 5733169 w 10915134"/>
              <a:gd name="connsiteY134" fmla="*/ 1965433 h 2251389"/>
              <a:gd name="connsiteX135" fmla="*/ 5731338 w 10915134"/>
              <a:gd name="connsiteY135" fmla="*/ 1965447 h 2251389"/>
              <a:gd name="connsiteX136" fmla="*/ 5712957 w 10915134"/>
              <a:gd name="connsiteY136" fmla="*/ 1965596 h 2251389"/>
              <a:gd name="connsiteX137" fmla="*/ 5678760 w 10915134"/>
              <a:gd name="connsiteY137" fmla="*/ 1965873 h 2251389"/>
              <a:gd name="connsiteX138" fmla="*/ 5612457 w 10915134"/>
              <a:gd name="connsiteY138" fmla="*/ 1972287 h 2251389"/>
              <a:gd name="connsiteX139" fmla="*/ 5462439 w 10915134"/>
              <a:gd name="connsiteY139" fmla="*/ 1941766 h 2251389"/>
              <a:gd name="connsiteX140" fmla="*/ 5249426 w 10915134"/>
              <a:gd name="connsiteY140" fmla="*/ 1957993 h 2251389"/>
              <a:gd name="connsiteX141" fmla="*/ 4795460 w 10915134"/>
              <a:gd name="connsiteY141" fmla="*/ 2018541 h 2251389"/>
              <a:gd name="connsiteX142" fmla="*/ 4698875 w 10915134"/>
              <a:gd name="connsiteY142" fmla="*/ 2031693 h 2251389"/>
              <a:gd name="connsiteX143" fmla="*/ 4635334 w 10915134"/>
              <a:gd name="connsiteY143" fmla="*/ 2035504 h 2251389"/>
              <a:gd name="connsiteX144" fmla="*/ 4529228 w 10915134"/>
              <a:gd name="connsiteY144" fmla="*/ 2076609 h 2251389"/>
              <a:gd name="connsiteX145" fmla="*/ 4408461 w 10915134"/>
              <a:gd name="connsiteY145" fmla="*/ 2090939 h 2251389"/>
              <a:gd name="connsiteX146" fmla="*/ 4254651 w 10915134"/>
              <a:gd name="connsiteY146" fmla="*/ 2101730 h 2251389"/>
              <a:gd name="connsiteX147" fmla="*/ 4213233 w 10915134"/>
              <a:gd name="connsiteY147" fmla="*/ 2120326 h 2251389"/>
              <a:gd name="connsiteX148" fmla="*/ 4153938 w 10915134"/>
              <a:gd name="connsiteY148" fmla="*/ 2137520 h 2251389"/>
              <a:gd name="connsiteX149" fmla="*/ 4050969 w 10915134"/>
              <a:gd name="connsiteY149" fmla="*/ 2177971 h 2251389"/>
              <a:gd name="connsiteX150" fmla="*/ 3933162 w 10915134"/>
              <a:gd name="connsiteY150" fmla="*/ 2199509 h 2251389"/>
              <a:gd name="connsiteX151" fmla="*/ 3797609 w 10915134"/>
              <a:gd name="connsiteY151" fmla="*/ 2185813 h 2251389"/>
              <a:gd name="connsiteX152" fmla="*/ 3723511 w 10915134"/>
              <a:gd name="connsiteY152" fmla="*/ 2185401 h 2251389"/>
              <a:gd name="connsiteX153" fmla="*/ 3478465 w 10915134"/>
              <a:gd name="connsiteY153" fmla="*/ 2181087 h 2251389"/>
              <a:gd name="connsiteX154" fmla="*/ 3308996 w 10915134"/>
              <a:gd name="connsiteY154" fmla="*/ 2177978 h 2251389"/>
              <a:gd name="connsiteX155" fmla="*/ 3260282 w 10915134"/>
              <a:gd name="connsiteY155" fmla="*/ 2194479 h 2251389"/>
              <a:gd name="connsiteX156" fmla="*/ 3178557 w 10915134"/>
              <a:gd name="connsiteY156" fmla="*/ 2221451 h 2251389"/>
              <a:gd name="connsiteX157" fmla="*/ 3097074 w 10915134"/>
              <a:gd name="connsiteY157" fmla="*/ 2229837 h 2251389"/>
              <a:gd name="connsiteX158" fmla="*/ 3029944 w 10915134"/>
              <a:gd name="connsiteY158" fmla="*/ 2248531 h 2251389"/>
              <a:gd name="connsiteX159" fmla="*/ 2964870 w 10915134"/>
              <a:gd name="connsiteY159" fmla="*/ 2251389 h 2251389"/>
              <a:gd name="connsiteX160" fmla="*/ 2931496 w 10915134"/>
              <a:gd name="connsiteY160" fmla="*/ 2243024 h 2251389"/>
              <a:gd name="connsiteX161" fmla="*/ 2892959 w 10915134"/>
              <a:gd name="connsiteY161" fmla="*/ 2233969 h 2251389"/>
              <a:gd name="connsiteX162" fmla="*/ 2839074 w 10915134"/>
              <a:gd name="connsiteY162" fmla="*/ 2225008 h 2251389"/>
              <a:gd name="connsiteX163" fmla="*/ 2693779 w 10915134"/>
              <a:gd name="connsiteY163" fmla="*/ 2231570 h 2251389"/>
              <a:gd name="connsiteX164" fmla="*/ 2523799 w 10915134"/>
              <a:gd name="connsiteY164" fmla="*/ 2236547 h 2251389"/>
              <a:gd name="connsiteX165" fmla="*/ 2340069 w 10915134"/>
              <a:gd name="connsiteY165" fmla="*/ 2220699 h 2251389"/>
              <a:gd name="connsiteX166" fmla="*/ 2076408 w 10915134"/>
              <a:gd name="connsiteY166" fmla="*/ 2194398 h 2251389"/>
              <a:gd name="connsiteX167" fmla="*/ 1983593 w 10915134"/>
              <a:gd name="connsiteY167" fmla="*/ 2219360 h 2251389"/>
              <a:gd name="connsiteX168" fmla="*/ 1853105 w 10915134"/>
              <a:gd name="connsiteY168" fmla="*/ 2214141 h 2251389"/>
              <a:gd name="connsiteX169" fmla="*/ 1748511 w 10915134"/>
              <a:gd name="connsiteY169" fmla="*/ 2178472 h 2251389"/>
              <a:gd name="connsiteX170" fmla="*/ 1633422 w 10915134"/>
              <a:gd name="connsiteY170" fmla="*/ 2143415 h 2251389"/>
              <a:gd name="connsiteX171" fmla="*/ 1558946 w 10915134"/>
              <a:gd name="connsiteY171" fmla="*/ 2128843 h 2251389"/>
              <a:gd name="connsiteX172" fmla="*/ 1385344 w 10915134"/>
              <a:gd name="connsiteY172" fmla="*/ 2124817 h 2251389"/>
              <a:gd name="connsiteX173" fmla="*/ 1227473 w 10915134"/>
              <a:gd name="connsiteY173" fmla="*/ 2113291 h 2251389"/>
              <a:gd name="connsiteX174" fmla="*/ 1088711 w 10915134"/>
              <a:gd name="connsiteY174" fmla="*/ 2097947 h 2251389"/>
              <a:gd name="connsiteX175" fmla="*/ 939259 w 10915134"/>
              <a:gd name="connsiteY175" fmla="*/ 2073411 h 2251389"/>
              <a:gd name="connsiteX176" fmla="*/ 914345 w 10915134"/>
              <a:gd name="connsiteY176" fmla="*/ 2063135 h 2251389"/>
              <a:gd name="connsiteX177" fmla="*/ 879393 w 10915134"/>
              <a:gd name="connsiteY177" fmla="*/ 2068419 h 2251389"/>
              <a:gd name="connsiteX178" fmla="*/ 739242 w 10915134"/>
              <a:gd name="connsiteY178" fmla="*/ 2091539 h 2251389"/>
              <a:gd name="connsiteX179" fmla="*/ 628509 w 10915134"/>
              <a:gd name="connsiteY179" fmla="*/ 2108134 h 2251389"/>
              <a:gd name="connsiteX180" fmla="*/ 508046 w 10915134"/>
              <a:gd name="connsiteY180" fmla="*/ 2109851 h 2251389"/>
              <a:gd name="connsiteX181" fmla="*/ 408793 w 10915134"/>
              <a:gd name="connsiteY181" fmla="*/ 2105335 h 2251389"/>
              <a:gd name="connsiteX182" fmla="*/ 259142 w 10915134"/>
              <a:gd name="connsiteY182" fmla="*/ 2115883 h 2251389"/>
              <a:gd name="connsiteX183" fmla="*/ 91266 w 10915134"/>
              <a:gd name="connsiteY183" fmla="*/ 2135533 h 2251389"/>
              <a:gd name="connsiteX184" fmla="*/ 12251 w 10915134"/>
              <a:gd name="connsiteY184" fmla="*/ 2121489 h 2251389"/>
              <a:gd name="connsiteX185" fmla="*/ 0 w 10915134"/>
              <a:gd name="connsiteY185" fmla="*/ 2122164 h 225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Lst>
            <a:rect l="l" t="t" r="r" b="b"/>
            <a:pathLst>
              <a:path w="10915134" h="2251389">
                <a:moveTo>
                  <a:pt x="0" y="0"/>
                </a:moveTo>
                <a:lnTo>
                  <a:pt x="10915134" y="0"/>
                </a:lnTo>
                <a:lnTo>
                  <a:pt x="10882980" y="49990"/>
                </a:lnTo>
                <a:cubicBezTo>
                  <a:pt x="10880871" y="52147"/>
                  <a:pt x="10836905" y="107867"/>
                  <a:pt x="10834795" y="110024"/>
                </a:cubicBezTo>
                <a:cubicBezTo>
                  <a:pt x="10820319" y="128194"/>
                  <a:pt x="10762503" y="175620"/>
                  <a:pt x="10738392" y="165813"/>
                </a:cubicBezTo>
                <a:cubicBezTo>
                  <a:pt x="10748670" y="186392"/>
                  <a:pt x="10638347" y="188684"/>
                  <a:pt x="10633692" y="209264"/>
                </a:cubicBezTo>
                <a:cubicBezTo>
                  <a:pt x="10631767" y="225908"/>
                  <a:pt x="10597419" y="233945"/>
                  <a:pt x="10586800" y="239716"/>
                </a:cubicBezTo>
                <a:cubicBezTo>
                  <a:pt x="10579628" y="256520"/>
                  <a:pt x="10520682" y="224915"/>
                  <a:pt x="10501658" y="307174"/>
                </a:cubicBezTo>
                <a:cubicBezTo>
                  <a:pt x="10447727" y="313339"/>
                  <a:pt x="10447126" y="425780"/>
                  <a:pt x="10404067" y="412395"/>
                </a:cubicBezTo>
                <a:cubicBezTo>
                  <a:pt x="10392937" y="413598"/>
                  <a:pt x="10388815" y="467371"/>
                  <a:pt x="10380953" y="472334"/>
                </a:cubicBezTo>
                <a:lnTo>
                  <a:pt x="10341416" y="504774"/>
                </a:lnTo>
                <a:lnTo>
                  <a:pt x="10326329" y="523459"/>
                </a:lnTo>
                <a:lnTo>
                  <a:pt x="10298289" y="532173"/>
                </a:lnTo>
                <a:cubicBezTo>
                  <a:pt x="10284422" y="535049"/>
                  <a:pt x="10265952" y="533199"/>
                  <a:pt x="10243127" y="540715"/>
                </a:cubicBezTo>
                <a:cubicBezTo>
                  <a:pt x="10203910" y="562831"/>
                  <a:pt x="10165274" y="534580"/>
                  <a:pt x="10141243" y="592343"/>
                </a:cubicBezTo>
                <a:cubicBezTo>
                  <a:pt x="10059374" y="598371"/>
                  <a:pt x="10021953" y="650378"/>
                  <a:pt x="9940352" y="631518"/>
                </a:cubicBezTo>
                <a:cubicBezTo>
                  <a:pt x="9959797" y="646419"/>
                  <a:pt x="9860152" y="623282"/>
                  <a:pt x="9836226" y="660496"/>
                </a:cubicBezTo>
                <a:cubicBezTo>
                  <a:pt x="9788121" y="672556"/>
                  <a:pt x="9760988" y="668531"/>
                  <a:pt x="9686899" y="683782"/>
                </a:cubicBezTo>
                <a:cubicBezTo>
                  <a:pt x="9623800" y="700369"/>
                  <a:pt x="9613948" y="700871"/>
                  <a:pt x="9578209" y="709781"/>
                </a:cubicBezTo>
                <a:lnTo>
                  <a:pt x="9437298" y="757337"/>
                </a:lnTo>
                <a:lnTo>
                  <a:pt x="9435498" y="759689"/>
                </a:lnTo>
                <a:cubicBezTo>
                  <a:pt x="9426240" y="765982"/>
                  <a:pt x="9419508" y="766527"/>
                  <a:pt x="9413910" y="764531"/>
                </a:cubicBezTo>
                <a:lnTo>
                  <a:pt x="9361370" y="760593"/>
                </a:lnTo>
                <a:lnTo>
                  <a:pt x="9356626" y="764594"/>
                </a:lnTo>
                <a:lnTo>
                  <a:pt x="9311281" y="769260"/>
                </a:lnTo>
                <a:cubicBezTo>
                  <a:pt x="9311245" y="769953"/>
                  <a:pt x="9311210" y="770644"/>
                  <a:pt x="9311173" y="771337"/>
                </a:cubicBezTo>
                <a:cubicBezTo>
                  <a:pt x="9309900" y="776105"/>
                  <a:pt x="9307010" y="779823"/>
                  <a:pt x="9300658" y="781452"/>
                </a:cubicBezTo>
                <a:cubicBezTo>
                  <a:pt x="9318003" y="808459"/>
                  <a:pt x="9299643" y="793767"/>
                  <a:pt x="9279376" y="796188"/>
                </a:cubicBezTo>
                <a:cubicBezTo>
                  <a:pt x="9260850" y="809309"/>
                  <a:pt x="9206021" y="849156"/>
                  <a:pt x="9189502" y="860175"/>
                </a:cubicBezTo>
                <a:lnTo>
                  <a:pt x="9180260" y="862300"/>
                </a:lnTo>
                <a:cubicBezTo>
                  <a:pt x="9180236" y="862466"/>
                  <a:pt x="9180211" y="862633"/>
                  <a:pt x="9180186" y="862799"/>
                </a:cubicBezTo>
                <a:cubicBezTo>
                  <a:pt x="9178407" y="864232"/>
                  <a:pt x="9175456" y="865295"/>
                  <a:pt x="9170652" y="865945"/>
                </a:cubicBezTo>
                <a:lnTo>
                  <a:pt x="9145484" y="870300"/>
                </a:lnTo>
                <a:lnTo>
                  <a:pt x="9140031" y="874741"/>
                </a:lnTo>
                <a:lnTo>
                  <a:pt x="9138892" y="880860"/>
                </a:lnTo>
                <a:lnTo>
                  <a:pt x="9107257" y="903704"/>
                </a:lnTo>
                <a:cubicBezTo>
                  <a:pt x="9091321" y="899193"/>
                  <a:pt x="9043942" y="941365"/>
                  <a:pt x="9034880" y="948837"/>
                </a:cubicBezTo>
                <a:lnTo>
                  <a:pt x="8950600" y="994853"/>
                </a:lnTo>
                <a:cubicBezTo>
                  <a:pt x="8865196" y="1081843"/>
                  <a:pt x="8818875" y="1077389"/>
                  <a:pt x="8753014" y="1118658"/>
                </a:cubicBezTo>
                <a:cubicBezTo>
                  <a:pt x="8692981" y="1124704"/>
                  <a:pt x="8636332" y="1128410"/>
                  <a:pt x="8581094" y="1153261"/>
                </a:cubicBezTo>
                <a:cubicBezTo>
                  <a:pt x="8538621" y="1164812"/>
                  <a:pt x="8511758" y="1169577"/>
                  <a:pt x="8498175" y="1187969"/>
                </a:cubicBezTo>
                <a:lnTo>
                  <a:pt x="8448788" y="1206463"/>
                </a:lnTo>
                <a:lnTo>
                  <a:pt x="8367996" y="1232783"/>
                </a:lnTo>
                <a:cubicBezTo>
                  <a:pt x="8367806" y="1234615"/>
                  <a:pt x="8367614" y="1236446"/>
                  <a:pt x="8367423" y="1238278"/>
                </a:cubicBezTo>
                <a:lnTo>
                  <a:pt x="8359640" y="1246782"/>
                </a:lnTo>
                <a:lnTo>
                  <a:pt x="8346100" y="1266142"/>
                </a:lnTo>
                <a:lnTo>
                  <a:pt x="8318833" y="1292714"/>
                </a:lnTo>
                <a:lnTo>
                  <a:pt x="8317719" y="1291904"/>
                </a:lnTo>
                <a:cubicBezTo>
                  <a:pt x="8314688" y="1290662"/>
                  <a:pt x="8311461" y="1290840"/>
                  <a:pt x="8307730" y="1293984"/>
                </a:cubicBezTo>
                <a:cubicBezTo>
                  <a:pt x="8294903" y="1295590"/>
                  <a:pt x="8255937" y="1295887"/>
                  <a:pt x="8240756" y="1301537"/>
                </a:cubicBezTo>
                <a:cubicBezTo>
                  <a:pt x="8233324" y="1310481"/>
                  <a:pt x="8225256" y="1319366"/>
                  <a:pt x="8216639" y="1327887"/>
                </a:cubicBezTo>
                <a:lnTo>
                  <a:pt x="8211337" y="1332570"/>
                </a:lnTo>
                <a:lnTo>
                  <a:pt x="8211048" y="1332403"/>
                </a:lnTo>
                <a:cubicBezTo>
                  <a:pt x="8209501" y="1332874"/>
                  <a:pt x="8207607" y="1334206"/>
                  <a:pt x="8205085" y="1336831"/>
                </a:cubicBezTo>
                <a:lnTo>
                  <a:pt x="8137554" y="1342145"/>
                </a:lnTo>
                <a:cubicBezTo>
                  <a:pt x="8105705" y="1354688"/>
                  <a:pt x="8080446" y="1339423"/>
                  <a:pt x="8054564" y="1367911"/>
                </a:cubicBezTo>
                <a:cubicBezTo>
                  <a:pt x="8024726" y="1379555"/>
                  <a:pt x="7996957" y="1380148"/>
                  <a:pt x="7973237" y="1397544"/>
                </a:cubicBezTo>
                <a:cubicBezTo>
                  <a:pt x="7961439" y="1393972"/>
                  <a:pt x="7951168" y="1394796"/>
                  <a:pt x="7944198" y="1410276"/>
                </a:cubicBezTo>
                <a:cubicBezTo>
                  <a:pt x="7915673" y="1417804"/>
                  <a:pt x="7905583" y="1403950"/>
                  <a:pt x="7890643" y="1424144"/>
                </a:cubicBezTo>
                <a:cubicBezTo>
                  <a:pt x="7869590" y="1403678"/>
                  <a:pt x="7870757" y="1414314"/>
                  <a:pt x="7864997" y="1425023"/>
                </a:cubicBezTo>
                <a:lnTo>
                  <a:pt x="7864067" y="1426002"/>
                </a:lnTo>
                <a:lnTo>
                  <a:pt x="7861153" y="1423038"/>
                </a:lnTo>
                <a:lnTo>
                  <a:pt x="7844586" y="1429169"/>
                </a:lnTo>
                <a:lnTo>
                  <a:pt x="7840350" y="1432451"/>
                </a:lnTo>
                <a:cubicBezTo>
                  <a:pt x="7837357" y="1434345"/>
                  <a:pt x="7835272" y="1435129"/>
                  <a:pt x="7833722" y="1435148"/>
                </a:cubicBezTo>
                <a:lnTo>
                  <a:pt x="7833492" y="1434901"/>
                </a:lnTo>
                <a:lnTo>
                  <a:pt x="7827413" y="1438043"/>
                </a:lnTo>
                <a:cubicBezTo>
                  <a:pt x="7817294" y="1444069"/>
                  <a:pt x="7807591" y="1450613"/>
                  <a:pt x="7798463" y="1457407"/>
                </a:cubicBezTo>
                <a:cubicBezTo>
                  <a:pt x="7789625" y="1446704"/>
                  <a:pt x="7769649" y="1464040"/>
                  <a:pt x="7759015" y="1458666"/>
                </a:cubicBezTo>
                <a:lnTo>
                  <a:pt x="7752684" y="1444792"/>
                </a:lnTo>
                <a:lnTo>
                  <a:pt x="7747867" y="1447976"/>
                </a:lnTo>
                <a:lnTo>
                  <a:pt x="7738750" y="1456574"/>
                </a:lnTo>
                <a:cubicBezTo>
                  <a:pt x="7737328" y="1457741"/>
                  <a:pt x="7736297" y="1457914"/>
                  <a:pt x="7735619" y="1456320"/>
                </a:cubicBezTo>
                <a:cubicBezTo>
                  <a:pt x="7730006" y="1457852"/>
                  <a:pt x="7711662" y="1464787"/>
                  <a:pt x="7705072" y="1465768"/>
                </a:cubicBezTo>
                <a:lnTo>
                  <a:pt x="7696073" y="1462212"/>
                </a:lnTo>
                <a:lnTo>
                  <a:pt x="7692096" y="1462163"/>
                </a:lnTo>
                <a:lnTo>
                  <a:pt x="7674689" y="1477613"/>
                </a:lnTo>
                <a:lnTo>
                  <a:pt x="7665348" y="1483862"/>
                </a:lnTo>
                <a:lnTo>
                  <a:pt x="7606276" y="1538521"/>
                </a:lnTo>
                <a:lnTo>
                  <a:pt x="7504695" y="1566686"/>
                </a:lnTo>
                <a:cubicBezTo>
                  <a:pt x="7473718" y="1603709"/>
                  <a:pt x="7404436" y="1554658"/>
                  <a:pt x="7401270" y="1597361"/>
                </a:cubicBezTo>
                <a:cubicBezTo>
                  <a:pt x="7369238" y="1613154"/>
                  <a:pt x="7363418" y="1605164"/>
                  <a:pt x="7320321" y="1619535"/>
                </a:cubicBezTo>
                <a:cubicBezTo>
                  <a:pt x="7280514" y="1668809"/>
                  <a:pt x="7198683" y="1708462"/>
                  <a:pt x="7149526" y="1743630"/>
                </a:cubicBezTo>
                <a:cubicBezTo>
                  <a:pt x="7114410" y="1721934"/>
                  <a:pt x="7136043" y="1746476"/>
                  <a:pt x="7105391" y="1752328"/>
                </a:cubicBezTo>
                <a:cubicBezTo>
                  <a:pt x="7119677" y="1779725"/>
                  <a:pt x="7066212" y="1749779"/>
                  <a:pt x="7071654" y="1785091"/>
                </a:cubicBezTo>
                <a:cubicBezTo>
                  <a:pt x="7065905" y="1785038"/>
                  <a:pt x="7060161" y="1783873"/>
                  <a:pt x="7054359" y="1782439"/>
                </a:cubicBezTo>
                <a:lnTo>
                  <a:pt x="7051319" y="1781706"/>
                </a:lnTo>
                <a:lnTo>
                  <a:pt x="7040377" y="1784767"/>
                </a:lnTo>
                <a:lnTo>
                  <a:pt x="7035771" y="1778137"/>
                </a:lnTo>
                <a:lnTo>
                  <a:pt x="7018208" y="1777373"/>
                </a:lnTo>
                <a:cubicBezTo>
                  <a:pt x="7011866" y="1778247"/>
                  <a:pt x="7005318" y="1780539"/>
                  <a:pt x="6998493" y="1785098"/>
                </a:cubicBezTo>
                <a:cubicBezTo>
                  <a:pt x="6983689" y="1806072"/>
                  <a:pt x="6952865" y="1800516"/>
                  <a:pt x="6928288" y="1811732"/>
                </a:cubicBezTo>
                <a:lnTo>
                  <a:pt x="6917773" y="1820666"/>
                </a:lnTo>
                <a:lnTo>
                  <a:pt x="6881789" y="1828309"/>
                </a:lnTo>
                <a:lnTo>
                  <a:pt x="6879926" y="1830591"/>
                </a:lnTo>
                <a:cubicBezTo>
                  <a:pt x="6873880" y="1832712"/>
                  <a:pt x="6861049" y="1834739"/>
                  <a:pt x="6845508" y="1841035"/>
                </a:cubicBezTo>
                <a:lnTo>
                  <a:pt x="6786683" y="1868367"/>
                </a:lnTo>
                <a:lnTo>
                  <a:pt x="6773874" y="1863267"/>
                </a:lnTo>
                <a:lnTo>
                  <a:pt x="6771241" y="1859449"/>
                </a:lnTo>
                <a:lnTo>
                  <a:pt x="6755065" y="1866822"/>
                </a:lnTo>
                <a:lnTo>
                  <a:pt x="6740854" y="1865352"/>
                </a:lnTo>
                <a:lnTo>
                  <a:pt x="6730997" y="1874155"/>
                </a:lnTo>
                <a:lnTo>
                  <a:pt x="6714212" y="1876293"/>
                </a:lnTo>
                <a:cubicBezTo>
                  <a:pt x="6707919" y="1876308"/>
                  <a:pt x="6700834" y="1876122"/>
                  <a:pt x="6693130" y="1876808"/>
                </a:cubicBezTo>
                <a:lnTo>
                  <a:pt x="6674405" y="1873459"/>
                </a:lnTo>
                <a:lnTo>
                  <a:pt x="6647714" y="1878941"/>
                </a:lnTo>
                <a:cubicBezTo>
                  <a:pt x="6627122" y="1883360"/>
                  <a:pt x="6607220" y="1886896"/>
                  <a:pt x="6586613" y="1887053"/>
                </a:cubicBezTo>
                <a:cubicBezTo>
                  <a:pt x="6572205" y="1895536"/>
                  <a:pt x="6557706" y="1900239"/>
                  <a:pt x="6540424" y="1893269"/>
                </a:cubicBezTo>
                <a:cubicBezTo>
                  <a:pt x="6497538" y="1902769"/>
                  <a:pt x="6490601" y="1917381"/>
                  <a:pt x="6460034" y="1911286"/>
                </a:cubicBezTo>
                <a:cubicBezTo>
                  <a:pt x="6453811" y="1919532"/>
                  <a:pt x="6449254" y="1924158"/>
                  <a:pt x="6445449" y="1926499"/>
                </a:cubicBezTo>
                <a:cubicBezTo>
                  <a:pt x="6434030" y="1933525"/>
                  <a:pt x="6429411" y="1919994"/>
                  <a:pt x="6407092" y="1921993"/>
                </a:cubicBezTo>
                <a:cubicBezTo>
                  <a:pt x="6382682" y="1922166"/>
                  <a:pt x="6418607" y="1903450"/>
                  <a:pt x="6396332" y="1907025"/>
                </a:cubicBezTo>
                <a:cubicBezTo>
                  <a:pt x="6376015" y="1918727"/>
                  <a:pt x="6367614" y="1898795"/>
                  <a:pt x="6347048" y="1912130"/>
                </a:cubicBezTo>
                <a:cubicBezTo>
                  <a:pt x="6360109" y="1925598"/>
                  <a:pt x="6297691" y="1920276"/>
                  <a:pt x="6302270" y="1933613"/>
                </a:cubicBezTo>
                <a:cubicBezTo>
                  <a:pt x="6272680" y="1919839"/>
                  <a:pt x="6273323" y="1945036"/>
                  <a:pt x="6243078" y="1945644"/>
                </a:cubicBezTo>
                <a:cubicBezTo>
                  <a:pt x="6226744" y="1941607"/>
                  <a:pt x="6216828" y="1942552"/>
                  <a:pt x="6207738" y="1953011"/>
                </a:cubicBezTo>
                <a:cubicBezTo>
                  <a:pt x="6131633" y="1932600"/>
                  <a:pt x="6170923" y="1959774"/>
                  <a:pt x="6108781" y="1959474"/>
                </a:cubicBezTo>
                <a:lnTo>
                  <a:pt x="6103698" y="1959304"/>
                </a:lnTo>
                <a:lnTo>
                  <a:pt x="6087017" y="1969078"/>
                </a:lnTo>
                <a:cubicBezTo>
                  <a:pt x="6086783" y="1969912"/>
                  <a:pt x="6086547" y="1970745"/>
                  <a:pt x="6086313" y="1971580"/>
                </a:cubicBezTo>
                <a:lnTo>
                  <a:pt x="6024291" y="1966761"/>
                </a:lnTo>
                <a:lnTo>
                  <a:pt x="6016853" y="1970526"/>
                </a:lnTo>
                <a:lnTo>
                  <a:pt x="5975404" y="1961749"/>
                </a:lnTo>
                <a:lnTo>
                  <a:pt x="5954536" y="1960220"/>
                </a:lnTo>
                <a:lnTo>
                  <a:pt x="5917280" y="1954478"/>
                </a:lnTo>
                <a:lnTo>
                  <a:pt x="5914232" y="1956919"/>
                </a:lnTo>
                <a:lnTo>
                  <a:pt x="5906850" y="1954702"/>
                </a:lnTo>
                <a:lnTo>
                  <a:pt x="5901461" y="1957577"/>
                </a:lnTo>
                <a:lnTo>
                  <a:pt x="5895317" y="1956828"/>
                </a:lnTo>
                <a:cubicBezTo>
                  <a:pt x="5883595" y="1958629"/>
                  <a:pt x="5844137" y="1966833"/>
                  <a:pt x="5831128" y="1968382"/>
                </a:cubicBezTo>
                <a:lnTo>
                  <a:pt x="5817261" y="1966124"/>
                </a:lnTo>
                <a:lnTo>
                  <a:pt x="5806791" y="1974713"/>
                </a:lnTo>
                <a:lnTo>
                  <a:pt x="5762574" y="1976973"/>
                </a:lnTo>
                <a:lnTo>
                  <a:pt x="5747297" y="1970252"/>
                </a:lnTo>
                <a:lnTo>
                  <a:pt x="5733169" y="1965433"/>
                </a:lnTo>
                <a:lnTo>
                  <a:pt x="5731338" y="1965447"/>
                </a:lnTo>
                <a:lnTo>
                  <a:pt x="5712957" y="1965596"/>
                </a:lnTo>
                <a:lnTo>
                  <a:pt x="5678760" y="1965873"/>
                </a:lnTo>
                <a:cubicBezTo>
                  <a:pt x="5656934" y="1966331"/>
                  <a:pt x="5634795" y="1967772"/>
                  <a:pt x="5612457" y="1972287"/>
                </a:cubicBezTo>
                <a:cubicBezTo>
                  <a:pt x="5527023" y="1949966"/>
                  <a:pt x="5534401" y="1947926"/>
                  <a:pt x="5462439" y="1941766"/>
                </a:cubicBezTo>
                <a:cubicBezTo>
                  <a:pt x="5427425" y="1917624"/>
                  <a:pt x="5291183" y="1960519"/>
                  <a:pt x="5249426" y="1957993"/>
                </a:cubicBezTo>
                <a:cubicBezTo>
                  <a:pt x="5146406" y="1973328"/>
                  <a:pt x="4927624" y="2044719"/>
                  <a:pt x="4795460" y="2018541"/>
                </a:cubicBezTo>
                <a:cubicBezTo>
                  <a:pt x="4762844" y="2022395"/>
                  <a:pt x="4718233" y="2031407"/>
                  <a:pt x="4698875" y="2031693"/>
                </a:cubicBezTo>
                <a:lnTo>
                  <a:pt x="4635334" y="2035504"/>
                </a:lnTo>
                <a:lnTo>
                  <a:pt x="4529228" y="2076609"/>
                </a:lnTo>
                <a:cubicBezTo>
                  <a:pt x="4475152" y="2050383"/>
                  <a:pt x="4475600" y="2080729"/>
                  <a:pt x="4408461" y="2090939"/>
                </a:cubicBezTo>
                <a:cubicBezTo>
                  <a:pt x="4383821" y="2082708"/>
                  <a:pt x="4268804" y="2082966"/>
                  <a:pt x="4254651" y="2101730"/>
                </a:cubicBezTo>
                <a:cubicBezTo>
                  <a:pt x="4238862" y="2106286"/>
                  <a:pt x="4220313" y="2100544"/>
                  <a:pt x="4213233" y="2120326"/>
                </a:cubicBezTo>
                <a:cubicBezTo>
                  <a:pt x="4201430" y="2144259"/>
                  <a:pt x="4145731" y="2110137"/>
                  <a:pt x="4153938" y="2137520"/>
                </a:cubicBezTo>
                <a:cubicBezTo>
                  <a:pt x="4114396" y="2114195"/>
                  <a:pt x="4083806" y="2164553"/>
                  <a:pt x="4050969" y="2177971"/>
                </a:cubicBezTo>
                <a:cubicBezTo>
                  <a:pt x="4019767" y="2177378"/>
                  <a:pt x="4005088" y="2190554"/>
                  <a:pt x="3933162" y="2199509"/>
                </a:cubicBezTo>
                <a:cubicBezTo>
                  <a:pt x="3898830" y="2172322"/>
                  <a:pt x="3861284" y="2221170"/>
                  <a:pt x="3797609" y="2185813"/>
                </a:cubicBezTo>
                <a:cubicBezTo>
                  <a:pt x="3795667" y="2189772"/>
                  <a:pt x="3776702" y="2186188"/>
                  <a:pt x="3723511" y="2185401"/>
                </a:cubicBezTo>
                <a:cubicBezTo>
                  <a:pt x="3670320" y="2184613"/>
                  <a:pt x="3558625" y="2184230"/>
                  <a:pt x="3478465" y="2181087"/>
                </a:cubicBezTo>
                <a:cubicBezTo>
                  <a:pt x="3387474" y="2181789"/>
                  <a:pt x="3428499" y="2219948"/>
                  <a:pt x="3308996" y="2177978"/>
                </a:cubicBezTo>
                <a:cubicBezTo>
                  <a:pt x="3299910" y="2200517"/>
                  <a:pt x="3285785" y="2202748"/>
                  <a:pt x="3260282" y="2194479"/>
                </a:cubicBezTo>
                <a:cubicBezTo>
                  <a:pt x="3216295" y="2196427"/>
                  <a:pt x="3227371" y="2250251"/>
                  <a:pt x="3178557" y="2221451"/>
                </a:cubicBezTo>
                <a:cubicBezTo>
                  <a:pt x="3146795" y="2234329"/>
                  <a:pt x="3117401" y="2220418"/>
                  <a:pt x="3097074" y="2229837"/>
                </a:cubicBezTo>
                <a:lnTo>
                  <a:pt x="3029944" y="2248531"/>
                </a:lnTo>
                <a:cubicBezTo>
                  <a:pt x="2992804" y="2254069"/>
                  <a:pt x="2982389" y="2213943"/>
                  <a:pt x="2964870" y="2251389"/>
                </a:cubicBezTo>
                <a:lnTo>
                  <a:pt x="2931496" y="2243024"/>
                </a:lnTo>
                <a:lnTo>
                  <a:pt x="2892959" y="2233969"/>
                </a:lnTo>
                <a:cubicBezTo>
                  <a:pt x="2872669" y="2227791"/>
                  <a:pt x="2882203" y="2234774"/>
                  <a:pt x="2839074" y="2225008"/>
                </a:cubicBezTo>
                <a:cubicBezTo>
                  <a:pt x="2811442" y="2251884"/>
                  <a:pt x="2766379" y="2232117"/>
                  <a:pt x="2693779" y="2231570"/>
                </a:cubicBezTo>
                <a:lnTo>
                  <a:pt x="2523799" y="2236547"/>
                </a:lnTo>
                <a:cubicBezTo>
                  <a:pt x="2466172" y="2242686"/>
                  <a:pt x="2414634" y="2227724"/>
                  <a:pt x="2340069" y="2220699"/>
                </a:cubicBezTo>
                <a:cubicBezTo>
                  <a:pt x="2265503" y="2213674"/>
                  <a:pt x="2139796" y="2191971"/>
                  <a:pt x="2076408" y="2194398"/>
                </a:cubicBezTo>
                <a:cubicBezTo>
                  <a:pt x="2032508" y="2197562"/>
                  <a:pt x="2027933" y="2185141"/>
                  <a:pt x="1983593" y="2219360"/>
                </a:cubicBezTo>
                <a:cubicBezTo>
                  <a:pt x="1947094" y="2209205"/>
                  <a:pt x="1890960" y="2218305"/>
                  <a:pt x="1853105" y="2214141"/>
                </a:cubicBezTo>
                <a:cubicBezTo>
                  <a:pt x="1825748" y="2216625"/>
                  <a:pt x="1783192" y="2179879"/>
                  <a:pt x="1748511" y="2178472"/>
                </a:cubicBezTo>
                <a:cubicBezTo>
                  <a:pt x="1703498" y="2196202"/>
                  <a:pt x="1694831" y="2157630"/>
                  <a:pt x="1633422" y="2143415"/>
                </a:cubicBezTo>
                <a:cubicBezTo>
                  <a:pt x="1607630" y="2161065"/>
                  <a:pt x="1579060" y="2145077"/>
                  <a:pt x="1558946" y="2128843"/>
                </a:cubicBezTo>
                <a:cubicBezTo>
                  <a:pt x="1499069" y="2134267"/>
                  <a:pt x="1452565" y="2133855"/>
                  <a:pt x="1385344" y="2124817"/>
                </a:cubicBezTo>
                <a:cubicBezTo>
                  <a:pt x="1312492" y="2145463"/>
                  <a:pt x="1299315" y="2122756"/>
                  <a:pt x="1227473" y="2113291"/>
                </a:cubicBezTo>
                <a:cubicBezTo>
                  <a:pt x="1199075" y="2120045"/>
                  <a:pt x="1149241" y="2095660"/>
                  <a:pt x="1088711" y="2097947"/>
                </a:cubicBezTo>
                <a:cubicBezTo>
                  <a:pt x="1048569" y="2095382"/>
                  <a:pt x="1091396" y="2061344"/>
                  <a:pt x="939259" y="2073411"/>
                </a:cubicBezTo>
                <a:cubicBezTo>
                  <a:pt x="930603" y="2080267"/>
                  <a:pt x="912274" y="2072716"/>
                  <a:pt x="914345" y="2063135"/>
                </a:cubicBezTo>
                <a:cubicBezTo>
                  <a:pt x="904674" y="2065915"/>
                  <a:pt x="881392" y="2083881"/>
                  <a:pt x="879393" y="2068419"/>
                </a:cubicBezTo>
                <a:cubicBezTo>
                  <a:pt x="831068" y="2065554"/>
                  <a:pt x="782797" y="2073516"/>
                  <a:pt x="739242" y="2091539"/>
                </a:cubicBezTo>
                <a:cubicBezTo>
                  <a:pt x="713063" y="2085924"/>
                  <a:pt x="685973" y="2097939"/>
                  <a:pt x="628509" y="2108134"/>
                </a:cubicBezTo>
                <a:cubicBezTo>
                  <a:pt x="575136" y="2076613"/>
                  <a:pt x="570057" y="2131408"/>
                  <a:pt x="508046" y="2109851"/>
                </a:cubicBezTo>
                <a:cubicBezTo>
                  <a:pt x="473420" y="2105939"/>
                  <a:pt x="433697" y="2091842"/>
                  <a:pt x="408793" y="2105335"/>
                </a:cubicBezTo>
                <a:cubicBezTo>
                  <a:pt x="383633" y="2099507"/>
                  <a:pt x="299763" y="2118030"/>
                  <a:pt x="259142" y="2115883"/>
                </a:cubicBezTo>
                <a:cubicBezTo>
                  <a:pt x="191085" y="2103328"/>
                  <a:pt x="127146" y="2128850"/>
                  <a:pt x="91266" y="2135533"/>
                </a:cubicBezTo>
                <a:cubicBezTo>
                  <a:pt x="55346" y="2131669"/>
                  <a:pt x="37547" y="2122850"/>
                  <a:pt x="12251" y="2121489"/>
                </a:cubicBezTo>
                <a:lnTo>
                  <a:pt x="0" y="2122164"/>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52F6841-2B6E-45CE-BF24-5E01734BF136}"/>
              </a:ext>
            </a:extLst>
          </p:cNvPr>
          <p:cNvSpPr>
            <a:spLocks noGrp="1"/>
          </p:cNvSpPr>
          <p:nvPr>
            <p:ph type="title"/>
          </p:nvPr>
        </p:nvSpPr>
        <p:spPr>
          <a:xfrm>
            <a:off x="840194" y="103427"/>
            <a:ext cx="5915197" cy="1330519"/>
          </a:xfrm>
        </p:spPr>
        <p:txBody>
          <a:bodyPr>
            <a:normAutofit/>
          </a:bodyPr>
          <a:lstStyle/>
          <a:p>
            <a:r>
              <a:rPr lang="en" dirty="0"/>
              <a:t>F</a:t>
            </a:r>
            <a:r>
              <a:rPr lang="en-US" dirty="0"/>
              <a:t>low characteristics: </a:t>
            </a:r>
            <a:endParaRPr lang="en" dirty="0"/>
          </a:p>
        </p:txBody>
      </p:sp>
      <p:sp>
        <p:nvSpPr>
          <p:cNvPr id="5140" name="Freeform: Shape 5139">
            <a:extLst>
              <a:ext uri="{FF2B5EF4-FFF2-40B4-BE49-F238E27FC236}">
                <a16:creationId xmlns:a16="http://schemas.microsoft.com/office/drawing/2014/main" id="{3B9FD11D-7561-43C8-BE54-00D7DCF0E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390" y="5800298"/>
            <a:ext cx="5736610" cy="1057702"/>
          </a:xfrm>
          <a:custGeom>
            <a:avLst/>
            <a:gdLst>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3959588 w 5741575"/>
              <a:gd name="connsiteY74" fmla="*/ 239195 h 955271"/>
              <a:gd name="connsiteX75" fmla="*/ 4114838 w 5741575"/>
              <a:gd name="connsiteY75" fmla="*/ 238165 h 955271"/>
              <a:gd name="connsiteX76" fmla="*/ 4271023 w 5741575"/>
              <a:gd name="connsiteY76" fmla="*/ 241959 h 955271"/>
              <a:gd name="connsiteX77" fmla="*/ 4367397 w 5741575"/>
              <a:gd name="connsiteY77" fmla="*/ 271442 h 955271"/>
              <a:gd name="connsiteX78" fmla="*/ 4495366 w 5741575"/>
              <a:gd name="connsiteY78" fmla="*/ 271618 h 955271"/>
              <a:gd name="connsiteX79" fmla="*/ 4517347 w 5741575"/>
              <a:gd name="connsiteY79" fmla="*/ 275639 h 955271"/>
              <a:gd name="connsiteX80" fmla="*/ 4546116 w 5741575"/>
              <a:gd name="connsiteY80" fmla="*/ 268568 h 955271"/>
              <a:gd name="connsiteX81" fmla="*/ 4661259 w 5741575"/>
              <a:gd name="connsiteY81" fmla="*/ 238966 h 955271"/>
              <a:gd name="connsiteX82" fmla="*/ 4750403 w 5741575"/>
              <a:gd name="connsiteY82" fmla="*/ 204364 h 955271"/>
              <a:gd name="connsiteX83" fmla="*/ 4867614 w 5741575"/>
              <a:gd name="connsiteY83" fmla="*/ 208668 h 955271"/>
              <a:gd name="connsiteX84" fmla="*/ 4937036 w 5741575"/>
              <a:gd name="connsiteY84" fmla="*/ 195446 h 955271"/>
              <a:gd name="connsiteX85" fmla="*/ 5047626 w 5741575"/>
              <a:gd name="connsiteY85" fmla="*/ 149604 h 955271"/>
              <a:gd name="connsiteX86" fmla="*/ 5200247 w 5741575"/>
              <a:gd name="connsiteY86" fmla="*/ 142695 h 955271"/>
              <a:gd name="connsiteX87" fmla="*/ 5235691 w 5741575"/>
              <a:gd name="connsiteY87" fmla="*/ 173330 h 955271"/>
              <a:gd name="connsiteX88" fmla="*/ 5280133 w 5741575"/>
              <a:gd name="connsiteY88" fmla="*/ 189342 h 955271"/>
              <a:gd name="connsiteX89" fmla="*/ 5291963 w 5741575"/>
              <a:gd name="connsiteY89" fmla="*/ 139446 h 955271"/>
              <a:gd name="connsiteX90" fmla="*/ 5418472 w 5741575"/>
              <a:gd name="connsiteY90" fmla="*/ 89163 h 955271"/>
              <a:gd name="connsiteX91" fmla="*/ 5482354 w 5741575"/>
              <a:gd name="connsiteY91" fmla="*/ 69470 h 955271"/>
              <a:gd name="connsiteX92" fmla="*/ 5583280 w 5741575"/>
              <a:gd name="connsiteY92" fmla="*/ 49787 h 955271"/>
              <a:gd name="connsiteX93" fmla="*/ 5613766 w 5741575"/>
              <a:gd name="connsiteY93" fmla="*/ 41855 h 955271"/>
              <a:gd name="connsiteX94" fmla="*/ 5684952 w 5741575"/>
              <a:gd name="connsiteY94" fmla="*/ 26088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791651 w 5741575"/>
              <a:gd name="connsiteY38" fmla="*/ 567019 h 955271"/>
              <a:gd name="connsiteX39" fmla="*/ 1873778 w 5741575"/>
              <a:gd name="connsiteY39" fmla="*/ 530130 h 955271"/>
              <a:gd name="connsiteX40" fmla="*/ 1988411 w 5741575"/>
              <a:gd name="connsiteY40" fmla="*/ 491599 h 955271"/>
              <a:gd name="connsiteX41" fmla="*/ 2085507 w 5741575"/>
              <a:gd name="connsiteY41" fmla="*/ 498527 h 955271"/>
              <a:gd name="connsiteX42" fmla="*/ 2090767 w 5741575"/>
              <a:gd name="connsiteY42" fmla="*/ 490616 h 955271"/>
              <a:gd name="connsiteX43" fmla="*/ 2151143 w 5741575"/>
              <a:gd name="connsiteY43" fmla="*/ 478332 h 955271"/>
              <a:gd name="connsiteX44" fmla="*/ 2378710 w 5741575"/>
              <a:gd name="connsiteY44" fmla="*/ 477570 h 955271"/>
              <a:gd name="connsiteX45" fmla="*/ 2496256 w 5741575"/>
              <a:gd name="connsiteY45" fmla="*/ 452396 h 955271"/>
              <a:gd name="connsiteX46" fmla="*/ 2535387 w 5741575"/>
              <a:gd name="connsiteY46" fmla="*/ 436645 h 955271"/>
              <a:gd name="connsiteX47" fmla="*/ 2601109 w 5741575"/>
              <a:gd name="connsiteY47" fmla="*/ 410678 h 955271"/>
              <a:gd name="connsiteX48" fmla="*/ 2643855 w 5741575"/>
              <a:gd name="connsiteY48" fmla="*/ 374482 h 955271"/>
              <a:gd name="connsiteX49" fmla="*/ 2657726 w 5741575"/>
              <a:gd name="connsiteY49" fmla="*/ 365841 h 955271"/>
              <a:gd name="connsiteX50" fmla="*/ 2687125 w 5741575"/>
              <a:gd name="connsiteY50" fmla="*/ 366820 h 955271"/>
              <a:gd name="connsiteX51" fmla="*/ 2697479 w 5741575"/>
              <a:gd name="connsiteY51" fmla="*/ 361430 h 955271"/>
              <a:gd name="connsiteX52" fmla="*/ 2701547 w 5741575"/>
              <a:gd name="connsiteY52" fmla="*/ 361545 h 955271"/>
              <a:gd name="connsiteX53" fmla="*/ 2711054 w 5741575"/>
              <a:gd name="connsiteY53" fmla="*/ 360597 h 955271"/>
              <a:gd name="connsiteX54" fmla="*/ 2710438 w 5741575"/>
              <a:gd name="connsiteY54" fmla="*/ 366958 h 955271"/>
              <a:gd name="connsiteX55" fmla="*/ 2722936 w 5741575"/>
              <a:gd name="connsiteY55" fmla="*/ 377633 h 955271"/>
              <a:gd name="connsiteX56" fmla="*/ 2777227 w 5741575"/>
              <a:gd name="connsiteY56" fmla="*/ 368972 h 955271"/>
              <a:gd name="connsiteX57" fmla="*/ 2779510 w 5741575"/>
              <a:gd name="connsiteY57" fmla="*/ 361652 h 955271"/>
              <a:gd name="connsiteX58" fmla="*/ 2786278 w 5741575"/>
              <a:gd name="connsiteY58" fmla="*/ 359869 h 955271"/>
              <a:gd name="connsiteX59" fmla="*/ 2792101 w 5741575"/>
              <a:gd name="connsiteY59" fmla="*/ 365927 h 955271"/>
              <a:gd name="connsiteX60" fmla="*/ 2885545 w 5741575"/>
              <a:gd name="connsiteY60" fmla="*/ 372818 h 955271"/>
              <a:gd name="connsiteX61" fmla="*/ 3009558 w 5741575"/>
              <a:gd name="connsiteY61" fmla="*/ 370573 h 955271"/>
              <a:gd name="connsiteX62" fmla="*/ 3095010 w 5741575"/>
              <a:gd name="connsiteY62" fmla="*/ 332454 h 955271"/>
              <a:gd name="connsiteX63" fmla="*/ 3103742 w 5741575"/>
              <a:gd name="connsiteY63" fmla="*/ 337974 h 955271"/>
              <a:gd name="connsiteX64" fmla="*/ 3165093 w 5741575"/>
              <a:gd name="connsiteY64" fmla="*/ 329459 h 955271"/>
              <a:gd name="connsiteX65" fmla="*/ 3373785 w 5741575"/>
              <a:gd name="connsiteY65" fmla="*/ 255680 h 955271"/>
              <a:gd name="connsiteX66" fmla="*/ 3493851 w 5741575"/>
              <a:gd name="connsiteY66" fmla="*/ 240255 h 955271"/>
              <a:gd name="connsiteX67" fmla="*/ 3537470 w 5741575"/>
              <a:gd name="connsiteY67" fmla="*/ 241867 h 955271"/>
              <a:gd name="connsiteX68" fmla="*/ 3610489 w 5741575"/>
              <a:gd name="connsiteY68" fmla="*/ 244128 h 955271"/>
              <a:gd name="connsiteX69" fmla="*/ 3667539 w 5741575"/>
              <a:gd name="connsiteY69" fmla="*/ 263271 h 955271"/>
              <a:gd name="connsiteX70" fmla="*/ 3727614 w 5741575"/>
              <a:gd name="connsiteY70" fmla="*/ 258245 h 955271"/>
              <a:gd name="connsiteX71" fmla="*/ 3738369 w 5741575"/>
              <a:gd name="connsiteY71" fmla="*/ 234506 h 955271"/>
              <a:gd name="connsiteX72" fmla="*/ 3803670 w 5741575"/>
              <a:gd name="connsiteY72" fmla="*/ 236457 h 955271"/>
              <a:gd name="connsiteX73" fmla="*/ 3903080 w 5741575"/>
              <a:gd name="connsiteY73" fmla="*/ 241890 h 955271"/>
              <a:gd name="connsiteX74" fmla="*/ 4114838 w 5741575"/>
              <a:gd name="connsiteY74" fmla="*/ 238165 h 955271"/>
              <a:gd name="connsiteX75" fmla="*/ 4271023 w 5741575"/>
              <a:gd name="connsiteY75" fmla="*/ 241959 h 955271"/>
              <a:gd name="connsiteX76" fmla="*/ 4367397 w 5741575"/>
              <a:gd name="connsiteY76" fmla="*/ 271442 h 955271"/>
              <a:gd name="connsiteX77" fmla="*/ 4495366 w 5741575"/>
              <a:gd name="connsiteY77" fmla="*/ 271618 h 955271"/>
              <a:gd name="connsiteX78" fmla="*/ 4517347 w 5741575"/>
              <a:gd name="connsiteY78" fmla="*/ 275639 h 955271"/>
              <a:gd name="connsiteX79" fmla="*/ 4546116 w 5741575"/>
              <a:gd name="connsiteY79" fmla="*/ 268568 h 955271"/>
              <a:gd name="connsiteX80" fmla="*/ 4661259 w 5741575"/>
              <a:gd name="connsiteY80" fmla="*/ 238966 h 955271"/>
              <a:gd name="connsiteX81" fmla="*/ 4750403 w 5741575"/>
              <a:gd name="connsiteY81" fmla="*/ 204364 h 955271"/>
              <a:gd name="connsiteX82" fmla="*/ 4867614 w 5741575"/>
              <a:gd name="connsiteY82" fmla="*/ 208668 h 955271"/>
              <a:gd name="connsiteX83" fmla="*/ 4937036 w 5741575"/>
              <a:gd name="connsiteY83" fmla="*/ 195446 h 955271"/>
              <a:gd name="connsiteX84" fmla="*/ 5047626 w 5741575"/>
              <a:gd name="connsiteY84" fmla="*/ 149604 h 955271"/>
              <a:gd name="connsiteX85" fmla="*/ 5200247 w 5741575"/>
              <a:gd name="connsiteY85" fmla="*/ 142695 h 955271"/>
              <a:gd name="connsiteX86" fmla="*/ 5235691 w 5741575"/>
              <a:gd name="connsiteY86" fmla="*/ 173330 h 955271"/>
              <a:gd name="connsiteX87" fmla="*/ 5280133 w 5741575"/>
              <a:gd name="connsiteY87" fmla="*/ 189342 h 955271"/>
              <a:gd name="connsiteX88" fmla="*/ 5291963 w 5741575"/>
              <a:gd name="connsiteY88" fmla="*/ 139446 h 955271"/>
              <a:gd name="connsiteX89" fmla="*/ 5418472 w 5741575"/>
              <a:gd name="connsiteY89" fmla="*/ 89163 h 955271"/>
              <a:gd name="connsiteX90" fmla="*/ 5482354 w 5741575"/>
              <a:gd name="connsiteY90" fmla="*/ 69470 h 955271"/>
              <a:gd name="connsiteX91" fmla="*/ 5583280 w 5741575"/>
              <a:gd name="connsiteY91" fmla="*/ 49787 h 955271"/>
              <a:gd name="connsiteX92" fmla="*/ 5613766 w 5741575"/>
              <a:gd name="connsiteY92" fmla="*/ 41855 h 955271"/>
              <a:gd name="connsiteX93" fmla="*/ 5684952 w 5741575"/>
              <a:gd name="connsiteY93" fmla="*/ 26088 h 955271"/>
              <a:gd name="connsiteX94" fmla="*/ 5741575 w 5741575"/>
              <a:gd name="connsiteY9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585428 w 5741575"/>
              <a:gd name="connsiteY22" fmla="*/ 826440 h 955271"/>
              <a:gd name="connsiteX23" fmla="*/ 787156 w 5741575"/>
              <a:gd name="connsiteY23" fmla="*/ 838447 h 955271"/>
              <a:gd name="connsiteX24" fmla="*/ 898586 w 5741575"/>
              <a:gd name="connsiteY24" fmla="*/ 808502 h 955271"/>
              <a:gd name="connsiteX25" fmla="*/ 924063 w 5741575"/>
              <a:gd name="connsiteY25" fmla="*/ 770210 h 955271"/>
              <a:gd name="connsiteX26" fmla="*/ 1212574 w 5741575"/>
              <a:gd name="connsiteY26" fmla="*/ 724238 h 955271"/>
              <a:gd name="connsiteX27" fmla="*/ 1280768 w 5741575"/>
              <a:gd name="connsiteY27" fmla="*/ 699122 h 955271"/>
              <a:gd name="connsiteX28" fmla="*/ 1352027 w 5741575"/>
              <a:gd name="connsiteY28" fmla="*/ 704323 h 955271"/>
              <a:gd name="connsiteX29" fmla="*/ 1374314 w 5741575"/>
              <a:gd name="connsiteY29" fmla="*/ 688815 h 955271"/>
              <a:gd name="connsiteX30" fmla="*/ 1378034 w 5741575"/>
              <a:gd name="connsiteY30" fmla="*/ 685842 h 955271"/>
              <a:gd name="connsiteX31" fmla="*/ 1395604 w 5741575"/>
              <a:gd name="connsiteY31" fmla="*/ 680460 h 955271"/>
              <a:gd name="connsiteX32" fmla="*/ 1397206 w 5741575"/>
              <a:gd name="connsiteY32" fmla="*/ 670793 h 955271"/>
              <a:gd name="connsiteX33" fmla="*/ 1421250 w 5741575"/>
              <a:gd name="connsiteY33" fmla="*/ 656855 h 955271"/>
              <a:gd name="connsiteX34" fmla="*/ 1454524 w 5741575"/>
              <a:gd name="connsiteY34" fmla="*/ 649224 h 955271"/>
              <a:gd name="connsiteX35" fmla="*/ 1616217 w 5741575"/>
              <a:gd name="connsiteY35" fmla="*/ 622107 h 955271"/>
              <a:gd name="connsiteX36" fmla="*/ 1710928 w 5741575"/>
              <a:gd name="connsiteY36" fmla="*/ 600666 h 955271"/>
              <a:gd name="connsiteX37" fmla="*/ 1743718 w 5741575"/>
              <a:gd name="connsiteY37" fmla="*/ 584327 h 955271"/>
              <a:gd name="connsiteX38" fmla="*/ 1873778 w 5741575"/>
              <a:gd name="connsiteY38" fmla="*/ 530130 h 955271"/>
              <a:gd name="connsiteX39" fmla="*/ 1988411 w 5741575"/>
              <a:gd name="connsiteY39" fmla="*/ 491599 h 955271"/>
              <a:gd name="connsiteX40" fmla="*/ 2085507 w 5741575"/>
              <a:gd name="connsiteY40" fmla="*/ 498527 h 955271"/>
              <a:gd name="connsiteX41" fmla="*/ 2090767 w 5741575"/>
              <a:gd name="connsiteY41" fmla="*/ 490616 h 955271"/>
              <a:gd name="connsiteX42" fmla="*/ 2151143 w 5741575"/>
              <a:gd name="connsiteY42" fmla="*/ 478332 h 955271"/>
              <a:gd name="connsiteX43" fmla="*/ 2378710 w 5741575"/>
              <a:gd name="connsiteY43" fmla="*/ 477570 h 955271"/>
              <a:gd name="connsiteX44" fmla="*/ 2496256 w 5741575"/>
              <a:gd name="connsiteY44" fmla="*/ 452396 h 955271"/>
              <a:gd name="connsiteX45" fmla="*/ 2535387 w 5741575"/>
              <a:gd name="connsiteY45" fmla="*/ 436645 h 955271"/>
              <a:gd name="connsiteX46" fmla="*/ 2601109 w 5741575"/>
              <a:gd name="connsiteY46" fmla="*/ 410678 h 955271"/>
              <a:gd name="connsiteX47" fmla="*/ 2643855 w 5741575"/>
              <a:gd name="connsiteY47" fmla="*/ 374482 h 955271"/>
              <a:gd name="connsiteX48" fmla="*/ 2657726 w 5741575"/>
              <a:gd name="connsiteY48" fmla="*/ 365841 h 955271"/>
              <a:gd name="connsiteX49" fmla="*/ 2687125 w 5741575"/>
              <a:gd name="connsiteY49" fmla="*/ 366820 h 955271"/>
              <a:gd name="connsiteX50" fmla="*/ 2697479 w 5741575"/>
              <a:gd name="connsiteY50" fmla="*/ 361430 h 955271"/>
              <a:gd name="connsiteX51" fmla="*/ 2701547 w 5741575"/>
              <a:gd name="connsiteY51" fmla="*/ 361545 h 955271"/>
              <a:gd name="connsiteX52" fmla="*/ 2711054 w 5741575"/>
              <a:gd name="connsiteY52" fmla="*/ 360597 h 955271"/>
              <a:gd name="connsiteX53" fmla="*/ 2710438 w 5741575"/>
              <a:gd name="connsiteY53" fmla="*/ 366958 h 955271"/>
              <a:gd name="connsiteX54" fmla="*/ 2722936 w 5741575"/>
              <a:gd name="connsiteY54" fmla="*/ 377633 h 955271"/>
              <a:gd name="connsiteX55" fmla="*/ 2777227 w 5741575"/>
              <a:gd name="connsiteY55" fmla="*/ 368972 h 955271"/>
              <a:gd name="connsiteX56" fmla="*/ 2779510 w 5741575"/>
              <a:gd name="connsiteY56" fmla="*/ 361652 h 955271"/>
              <a:gd name="connsiteX57" fmla="*/ 2786278 w 5741575"/>
              <a:gd name="connsiteY57" fmla="*/ 359869 h 955271"/>
              <a:gd name="connsiteX58" fmla="*/ 2792101 w 5741575"/>
              <a:gd name="connsiteY58" fmla="*/ 365927 h 955271"/>
              <a:gd name="connsiteX59" fmla="*/ 2885545 w 5741575"/>
              <a:gd name="connsiteY59" fmla="*/ 372818 h 955271"/>
              <a:gd name="connsiteX60" fmla="*/ 3009558 w 5741575"/>
              <a:gd name="connsiteY60" fmla="*/ 370573 h 955271"/>
              <a:gd name="connsiteX61" fmla="*/ 3095010 w 5741575"/>
              <a:gd name="connsiteY61" fmla="*/ 332454 h 955271"/>
              <a:gd name="connsiteX62" fmla="*/ 3103742 w 5741575"/>
              <a:gd name="connsiteY62" fmla="*/ 337974 h 955271"/>
              <a:gd name="connsiteX63" fmla="*/ 3165093 w 5741575"/>
              <a:gd name="connsiteY63" fmla="*/ 329459 h 955271"/>
              <a:gd name="connsiteX64" fmla="*/ 3373785 w 5741575"/>
              <a:gd name="connsiteY64" fmla="*/ 255680 h 955271"/>
              <a:gd name="connsiteX65" fmla="*/ 3493851 w 5741575"/>
              <a:gd name="connsiteY65" fmla="*/ 240255 h 955271"/>
              <a:gd name="connsiteX66" fmla="*/ 3537470 w 5741575"/>
              <a:gd name="connsiteY66" fmla="*/ 241867 h 955271"/>
              <a:gd name="connsiteX67" fmla="*/ 3610489 w 5741575"/>
              <a:gd name="connsiteY67" fmla="*/ 244128 h 955271"/>
              <a:gd name="connsiteX68" fmla="*/ 3667539 w 5741575"/>
              <a:gd name="connsiteY68" fmla="*/ 263271 h 955271"/>
              <a:gd name="connsiteX69" fmla="*/ 3727614 w 5741575"/>
              <a:gd name="connsiteY69" fmla="*/ 258245 h 955271"/>
              <a:gd name="connsiteX70" fmla="*/ 3738369 w 5741575"/>
              <a:gd name="connsiteY70" fmla="*/ 234506 h 955271"/>
              <a:gd name="connsiteX71" fmla="*/ 3803670 w 5741575"/>
              <a:gd name="connsiteY71" fmla="*/ 236457 h 955271"/>
              <a:gd name="connsiteX72" fmla="*/ 3903080 w 5741575"/>
              <a:gd name="connsiteY72" fmla="*/ 241890 h 955271"/>
              <a:gd name="connsiteX73" fmla="*/ 4114838 w 5741575"/>
              <a:gd name="connsiteY73" fmla="*/ 238165 h 955271"/>
              <a:gd name="connsiteX74" fmla="*/ 4271023 w 5741575"/>
              <a:gd name="connsiteY74" fmla="*/ 241959 h 955271"/>
              <a:gd name="connsiteX75" fmla="*/ 4367397 w 5741575"/>
              <a:gd name="connsiteY75" fmla="*/ 271442 h 955271"/>
              <a:gd name="connsiteX76" fmla="*/ 4495366 w 5741575"/>
              <a:gd name="connsiteY76" fmla="*/ 271618 h 955271"/>
              <a:gd name="connsiteX77" fmla="*/ 4517347 w 5741575"/>
              <a:gd name="connsiteY77" fmla="*/ 275639 h 955271"/>
              <a:gd name="connsiteX78" fmla="*/ 4546116 w 5741575"/>
              <a:gd name="connsiteY78" fmla="*/ 268568 h 955271"/>
              <a:gd name="connsiteX79" fmla="*/ 4661259 w 5741575"/>
              <a:gd name="connsiteY79" fmla="*/ 238966 h 955271"/>
              <a:gd name="connsiteX80" fmla="*/ 4750403 w 5741575"/>
              <a:gd name="connsiteY80" fmla="*/ 204364 h 955271"/>
              <a:gd name="connsiteX81" fmla="*/ 4867614 w 5741575"/>
              <a:gd name="connsiteY81" fmla="*/ 208668 h 955271"/>
              <a:gd name="connsiteX82" fmla="*/ 4937036 w 5741575"/>
              <a:gd name="connsiteY82" fmla="*/ 195446 h 955271"/>
              <a:gd name="connsiteX83" fmla="*/ 5047626 w 5741575"/>
              <a:gd name="connsiteY83" fmla="*/ 149604 h 955271"/>
              <a:gd name="connsiteX84" fmla="*/ 5200247 w 5741575"/>
              <a:gd name="connsiteY84" fmla="*/ 142695 h 955271"/>
              <a:gd name="connsiteX85" fmla="*/ 5235691 w 5741575"/>
              <a:gd name="connsiteY85" fmla="*/ 173330 h 955271"/>
              <a:gd name="connsiteX86" fmla="*/ 5280133 w 5741575"/>
              <a:gd name="connsiteY86" fmla="*/ 189342 h 955271"/>
              <a:gd name="connsiteX87" fmla="*/ 5291963 w 5741575"/>
              <a:gd name="connsiteY87" fmla="*/ 139446 h 955271"/>
              <a:gd name="connsiteX88" fmla="*/ 5418472 w 5741575"/>
              <a:gd name="connsiteY88" fmla="*/ 89163 h 955271"/>
              <a:gd name="connsiteX89" fmla="*/ 5482354 w 5741575"/>
              <a:gd name="connsiteY89" fmla="*/ 69470 h 955271"/>
              <a:gd name="connsiteX90" fmla="*/ 5583280 w 5741575"/>
              <a:gd name="connsiteY90" fmla="*/ 49787 h 955271"/>
              <a:gd name="connsiteX91" fmla="*/ 5613766 w 5741575"/>
              <a:gd name="connsiteY91" fmla="*/ 41855 h 955271"/>
              <a:gd name="connsiteX92" fmla="*/ 5684952 w 5741575"/>
              <a:gd name="connsiteY92" fmla="*/ 26088 h 955271"/>
              <a:gd name="connsiteX93" fmla="*/ 5741575 w 5741575"/>
              <a:gd name="connsiteY9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379005 w 5741575"/>
              <a:gd name="connsiteY21" fmla="*/ 878900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924063 w 5741575"/>
              <a:gd name="connsiteY24" fmla="*/ 770210 h 955271"/>
              <a:gd name="connsiteX25" fmla="*/ 1212574 w 5741575"/>
              <a:gd name="connsiteY25" fmla="*/ 724238 h 955271"/>
              <a:gd name="connsiteX26" fmla="*/ 1280768 w 5741575"/>
              <a:gd name="connsiteY26" fmla="*/ 699122 h 955271"/>
              <a:gd name="connsiteX27" fmla="*/ 1352027 w 5741575"/>
              <a:gd name="connsiteY27" fmla="*/ 704323 h 955271"/>
              <a:gd name="connsiteX28" fmla="*/ 1374314 w 5741575"/>
              <a:gd name="connsiteY28" fmla="*/ 688815 h 955271"/>
              <a:gd name="connsiteX29" fmla="*/ 1378034 w 5741575"/>
              <a:gd name="connsiteY29" fmla="*/ 685842 h 955271"/>
              <a:gd name="connsiteX30" fmla="*/ 1395604 w 5741575"/>
              <a:gd name="connsiteY30" fmla="*/ 680460 h 955271"/>
              <a:gd name="connsiteX31" fmla="*/ 1397206 w 5741575"/>
              <a:gd name="connsiteY31" fmla="*/ 670793 h 955271"/>
              <a:gd name="connsiteX32" fmla="*/ 1421250 w 5741575"/>
              <a:gd name="connsiteY32" fmla="*/ 656855 h 955271"/>
              <a:gd name="connsiteX33" fmla="*/ 1454524 w 5741575"/>
              <a:gd name="connsiteY33" fmla="*/ 649224 h 955271"/>
              <a:gd name="connsiteX34" fmla="*/ 1616217 w 5741575"/>
              <a:gd name="connsiteY34" fmla="*/ 622107 h 955271"/>
              <a:gd name="connsiteX35" fmla="*/ 1710928 w 5741575"/>
              <a:gd name="connsiteY35" fmla="*/ 600666 h 955271"/>
              <a:gd name="connsiteX36" fmla="*/ 1743718 w 5741575"/>
              <a:gd name="connsiteY36" fmla="*/ 584327 h 955271"/>
              <a:gd name="connsiteX37" fmla="*/ 1873778 w 5741575"/>
              <a:gd name="connsiteY37" fmla="*/ 530130 h 955271"/>
              <a:gd name="connsiteX38" fmla="*/ 1988411 w 5741575"/>
              <a:gd name="connsiteY38" fmla="*/ 491599 h 955271"/>
              <a:gd name="connsiteX39" fmla="*/ 2085507 w 5741575"/>
              <a:gd name="connsiteY39" fmla="*/ 498527 h 955271"/>
              <a:gd name="connsiteX40" fmla="*/ 2090767 w 5741575"/>
              <a:gd name="connsiteY40" fmla="*/ 490616 h 955271"/>
              <a:gd name="connsiteX41" fmla="*/ 2151143 w 5741575"/>
              <a:gd name="connsiteY41" fmla="*/ 478332 h 955271"/>
              <a:gd name="connsiteX42" fmla="*/ 2378710 w 5741575"/>
              <a:gd name="connsiteY42" fmla="*/ 477570 h 955271"/>
              <a:gd name="connsiteX43" fmla="*/ 2496256 w 5741575"/>
              <a:gd name="connsiteY43" fmla="*/ 452396 h 955271"/>
              <a:gd name="connsiteX44" fmla="*/ 2535387 w 5741575"/>
              <a:gd name="connsiteY44" fmla="*/ 436645 h 955271"/>
              <a:gd name="connsiteX45" fmla="*/ 2601109 w 5741575"/>
              <a:gd name="connsiteY45" fmla="*/ 410678 h 955271"/>
              <a:gd name="connsiteX46" fmla="*/ 2643855 w 5741575"/>
              <a:gd name="connsiteY46" fmla="*/ 374482 h 955271"/>
              <a:gd name="connsiteX47" fmla="*/ 2657726 w 5741575"/>
              <a:gd name="connsiteY47" fmla="*/ 365841 h 955271"/>
              <a:gd name="connsiteX48" fmla="*/ 2687125 w 5741575"/>
              <a:gd name="connsiteY48" fmla="*/ 366820 h 955271"/>
              <a:gd name="connsiteX49" fmla="*/ 2697479 w 5741575"/>
              <a:gd name="connsiteY49" fmla="*/ 361430 h 955271"/>
              <a:gd name="connsiteX50" fmla="*/ 2701547 w 5741575"/>
              <a:gd name="connsiteY50" fmla="*/ 361545 h 955271"/>
              <a:gd name="connsiteX51" fmla="*/ 2711054 w 5741575"/>
              <a:gd name="connsiteY51" fmla="*/ 360597 h 955271"/>
              <a:gd name="connsiteX52" fmla="*/ 2710438 w 5741575"/>
              <a:gd name="connsiteY52" fmla="*/ 366958 h 955271"/>
              <a:gd name="connsiteX53" fmla="*/ 2722936 w 5741575"/>
              <a:gd name="connsiteY53" fmla="*/ 377633 h 955271"/>
              <a:gd name="connsiteX54" fmla="*/ 2777227 w 5741575"/>
              <a:gd name="connsiteY54" fmla="*/ 368972 h 955271"/>
              <a:gd name="connsiteX55" fmla="*/ 2779510 w 5741575"/>
              <a:gd name="connsiteY55" fmla="*/ 361652 h 955271"/>
              <a:gd name="connsiteX56" fmla="*/ 2786278 w 5741575"/>
              <a:gd name="connsiteY56" fmla="*/ 359869 h 955271"/>
              <a:gd name="connsiteX57" fmla="*/ 2792101 w 5741575"/>
              <a:gd name="connsiteY57" fmla="*/ 365927 h 955271"/>
              <a:gd name="connsiteX58" fmla="*/ 2885545 w 5741575"/>
              <a:gd name="connsiteY58" fmla="*/ 372818 h 955271"/>
              <a:gd name="connsiteX59" fmla="*/ 3009558 w 5741575"/>
              <a:gd name="connsiteY59" fmla="*/ 370573 h 955271"/>
              <a:gd name="connsiteX60" fmla="*/ 3095010 w 5741575"/>
              <a:gd name="connsiteY60" fmla="*/ 332454 h 955271"/>
              <a:gd name="connsiteX61" fmla="*/ 3103742 w 5741575"/>
              <a:gd name="connsiteY61" fmla="*/ 337974 h 955271"/>
              <a:gd name="connsiteX62" fmla="*/ 3165093 w 5741575"/>
              <a:gd name="connsiteY62" fmla="*/ 329459 h 955271"/>
              <a:gd name="connsiteX63" fmla="*/ 3373785 w 5741575"/>
              <a:gd name="connsiteY63" fmla="*/ 255680 h 955271"/>
              <a:gd name="connsiteX64" fmla="*/ 3493851 w 5741575"/>
              <a:gd name="connsiteY64" fmla="*/ 240255 h 955271"/>
              <a:gd name="connsiteX65" fmla="*/ 3537470 w 5741575"/>
              <a:gd name="connsiteY65" fmla="*/ 241867 h 955271"/>
              <a:gd name="connsiteX66" fmla="*/ 3610489 w 5741575"/>
              <a:gd name="connsiteY66" fmla="*/ 244128 h 955271"/>
              <a:gd name="connsiteX67" fmla="*/ 3667539 w 5741575"/>
              <a:gd name="connsiteY67" fmla="*/ 263271 h 955271"/>
              <a:gd name="connsiteX68" fmla="*/ 3727614 w 5741575"/>
              <a:gd name="connsiteY68" fmla="*/ 258245 h 955271"/>
              <a:gd name="connsiteX69" fmla="*/ 3738369 w 5741575"/>
              <a:gd name="connsiteY69" fmla="*/ 234506 h 955271"/>
              <a:gd name="connsiteX70" fmla="*/ 3803670 w 5741575"/>
              <a:gd name="connsiteY70" fmla="*/ 236457 h 955271"/>
              <a:gd name="connsiteX71" fmla="*/ 3903080 w 5741575"/>
              <a:gd name="connsiteY71" fmla="*/ 241890 h 955271"/>
              <a:gd name="connsiteX72" fmla="*/ 4114838 w 5741575"/>
              <a:gd name="connsiteY72" fmla="*/ 238165 h 955271"/>
              <a:gd name="connsiteX73" fmla="*/ 4271023 w 5741575"/>
              <a:gd name="connsiteY73" fmla="*/ 241959 h 955271"/>
              <a:gd name="connsiteX74" fmla="*/ 4367397 w 5741575"/>
              <a:gd name="connsiteY74" fmla="*/ 271442 h 955271"/>
              <a:gd name="connsiteX75" fmla="*/ 4495366 w 5741575"/>
              <a:gd name="connsiteY75" fmla="*/ 271618 h 955271"/>
              <a:gd name="connsiteX76" fmla="*/ 4517347 w 5741575"/>
              <a:gd name="connsiteY76" fmla="*/ 275639 h 955271"/>
              <a:gd name="connsiteX77" fmla="*/ 4546116 w 5741575"/>
              <a:gd name="connsiteY77" fmla="*/ 268568 h 955271"/>
              <a:gd name="connsiteX78" fmla="*/ 4661259 w 5741575"/>
              <a:gd name="connsiteY78" fmla="*/ 238966 h 955271"/>
              <a:gd name="connsiteX79" fmla="*/ 4750403 w 5741575"/>
              <a:gd name="connsiteY79" fmla="*/ 204364 h 955271"/>
              <a:gd name="connsiteX80" fmla="*/ 4867614 w 5741575"/>
              <a:gd name="connsiteY80" fmla="*/ 208668 h 955271"/>
              <a:gd name="connsiteX81" fmla="*/ 4937036 w 5741575"/>
              <a:gd name="connsiteY81" fmla="*/ 195446 h 955271"/>
              <a:gd name="connsiteX82" fmla="*/ 5047626 w 5741575"/>
              <a:gd name="connsiteY82" fmla="*/ 149604 h 955271"/>
              <a:gd name="connsiteX83" fmla="*/ 5200247 w 5741575"/>
              <a:gd name="connsiteY83" fmla="*/ 142695 h 955271"/>
              <a:gd name="connsiteX84" fmla="*/ 5235691 w 5741575"/>
              <a:gd name="connsiteY84" fmla="*/ 173330 h 955271"/>
              <a:gd name="connsiteX85" fmla="*/ 5280133 w 5741575"/>
              <a:gd name="connsiteY85" fmla="*/ 189342 h 955271"/>
              <a:gd name="connsiteX86" fmla="*/ 5291963 w 5741575"/>
              <a:gd name="connsiteY86" fmla="*/ 139446 h 955271"/>
              <a:gd name="connsiteX87" fmla="*/ 5418472 w 5741575"/>
              <a:gd name="connsiteY87" fmla="*/ 89163 h 955271"/>
              <a:gd name="connsiteX88" fmla="*/ 5482354 w 5741575"/>
              <a:gd name="connsiteY88" fmla="*/ 69470 h 955271"/>
              <a:gd name="connsiteX89" fmla="*/ 5583280 w 5741575"/>
              <a:gd name="connsiteY89" fmla="*/ 49787 h 955271"/>
              <a:gd name="connsiteX90" fmla="*/ 5613766 w 5741575"/>
              <a:gd name="connsiteY90" fmla="*/ 41855 h 955271"/>
              <a:gd name="connsiteX91" fmla="*/ 5684952 w 5741575"/>
              <a:gd name="connsiteY91" fmla="*/ 26088 h 955271"/>
              <a:gd name="connsiteX92" fmla="*/ 5741575 w 5741575"/>
              <a:gd name="connsiteY9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898586 w 5741575"/>
              <a:gd name="connsiteY23" fmla="*/ 808502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212574 w 5741575"/>
              <a:gd name="connsiteY24" fmla="*/ 724238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80768 w 5741575"/>
              <a:gd name="connsiteY25" fmla="*/ 699122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52027 w 5741575"/>
              <a:gd name="connsiteY26" fmla="*/ 704323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356953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33872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299711 w 5741575"/>
              <a:gd name="connsiteY16" fmla="*/ 870064 h 955271"/>
              <a:gd name="connsiteX17" fmla="*/ 306299 w 5741575"/>
              <a:gd name="connsiteY17" fmla="*/ 873609 h 955271"/>
              <a:gd name="connsiteX18" fmla="*/ 331571 w 5741575"/>
              <a:gd name="connsiteY18" fmla="*/ 869866 h 955271"/>
              <a:gd name="connsiteX19" fmla="*/ 384157 w 5741575"/>
              <a:gd name="connsiteY19" fmla="*/ 867971 h 955271"/>
              <a:gd name="connsiteX20" fmla="*/ 477637 w 5741575"/>
              <a:gd name="connsiteY20" fmla="*/ 870334 h 955271"/>
              <a:gd name="connsiteX21" fmla="*/ 570239 w 5741575"/>
              <a:gd name="connsiteY21" fmla="*/ 829596 h 955271"/>
              <a:gd name="connsiteX22" fmla="*/ 787156 w 5741575"/>
              <a:gd name="connsiteY22" fmla="*/ 838447 h 955271"/>
              <a:gd name="connsiteX23" fmla="*/ 948872 w 5741575"/>
              <a:gd name="connsiteY23" fmla="*/ 772201 h 955271"/>
              <a:gd name="connsiteX24" fmla="*/ 1127089 w 5741575"/>
              <a:gd name="connsiteY24" fmla="*/ 746926 h 955271"/>
              <a:gd name="connsiteX25" fmla="*/ 1220426 w 5741575"/>
              <a:gd name="connsiteY25" fmla="*/ 721810 h 955271"/>
              <a:gd name="connsiteX26" fmla="*/ 1306771 w 5741575"/>
              <a:gd name="connsiteY26" fmla="*/ 717936 h 955271"/>
              <a:gd name="connsiteX27" fmla="*/ 1374314 w 5741575"/>
              <a:gd name="connsiteY27" fmla="*/ 688815 h 955271"/>
              <a:gd name="connsiteX28" fmla="*/ 1378034 w 5741575"/>
              <a:gd name="connsiteY28" fmla="*/ 685842 h 955271"/>
              <a:gd name="connsiteX29" fmla="*/ 1395604 w 5741575"/>
              <a:gd name="connsiteY29" fmla="*/ 680460 h 955271"/>
              <a:gd name="connsiteX30" fmla="*/ 1397206 w 5741575"/>
              <a:gd name="connsiteY30" fmla="*/ 670793 h 955271"/>
              <a:gd name="connsiteX31" fmla="*/ 1421250 w 5741575"/>
              <a:gd name="connsiteY31" fmla="*/ 656855 h 955271"/>
              <a:gd name="connsiteX32" fmla="*/ 1454524 w 5741575"/>
              <a:gd name="connsiteY32" fmla="*/ 649224 h 955271"/>
              <a:gd name="connsiteX33" fmla="*/ 1616217 w 5741575"/>
              <a:gd name="connsiteY33" fmla="*/ 622107 h 955271"/>
              <a:gd name="connsiteX34" fmla="*/ 1710928 w 5741575"/>
              <a:gd name="connsiteY34" fmla="*/ 600666 h 955271"/>
              <a:gd name="connsiteX35" fmla="*/ 1743718 w 5741575"/>
              <a:gd name="connsiteY35" fmla="*/ 584327 h 955271"/>
              <a:gd name="connsiteX36" fmla="*/ 1873778 w 5741575"/>
              <a:gd name="connsiteY36" fmla="*/ 530130 h 955271"/>
              <a:gd name="connsiteX37" fmla="*/ 1988411 w 5741575"/>
              <a:gd name="connsiteY37" fmla="*/ 491599 h 955271"/>
              <a:gd name="connsiteX38" fmla="*/ 2085507 w 5741575"/>
              <a:gd name="connsiteY38" fmla="*/ 498527 h 955271"/>
              <a:gd name="connsiteX39" fmla="*/ 2090767 w 5741575"/>
              <a:gd name="connsiteY39" fmla="*/ 490616 h 955271"/>
              <a:gd name="connsiteX40" fmla="*/ 2151143 w 5741575"/>
              <a:gd name="connsiteY40" fmla="*/ 478332 h 955271"/>
              <a:gd name="connsiteX41" fmla="*/ 2378710 w 5741575"/>
              <a:gd name="connsiteY41" fmla="*/ 477570 h 955271"/>
              <a:gd name="connsiteX42" fmla="*/ 2496256 w 5741575"/>
              <a:gd name="connsiteY42" fmla="*/ 452396 h 955271"/>
              <a:gd name="connsiteX43" fmla="*/ 2535387 w 5741575"/>
              <a:gd name="connsiteY43" fmla="*/ 436645 h 955271"/>
              <a:gd name="connsiteX44" fmla="*/ 2601109 w 5741575"/>
              <a:gd name="connsiteY44" fmla="*/ 410678 h 955271"/>
              <a:gd name="connsiteX45" fmla="*/ 2643855 w 5741575"/>
              <a:gd name="connsiteY45" fmla="*/ 374482 h 955271"/>
              <a:gd name="connsiteX46" fmla="*/ 2657726 w 5741575"/>
              <a:gd name="connsiteY46" fmla="*/ 365841 h 955271"/>
              <a:gd name="connsiteX47" fmla="*/ 2687125 w 5741575"/>
              <a:gd name="connsiteY47" fmla="*/ 366820 h 955271"/>
              <a:gd name="connsiteX48" fmla="*/ 2697479 w 5741575"/>
              <a:gd name="connsiteY48" fmla="*/ 361430 h 955271"/>
              <a:gd name="connsiteX49" fmla="*/ 2701547 w 5741575"/>
              <a:gd name="connsiteY49" fmla="*/ 361545 h 955271"/>
              <a:gd name="connsiteX50" fmla="*/ 2711054 w 5741575"/>
              <a:gd name="connsiteY50" fmla="*/ 360597 h 955271"/>
              <a:gd name="connsiteX51" fmla="*/ 2710438 w 5741575"/>
              <a:gd name="connsiteY51" fmla="*/ 366958 h 955271"/>
              <a:gd name="connsiteX52" fmla="*/ 2722936 w 5741575"/>
              <a:gd name="connsiteY52" fmla="*/ 377633 h 955271"/>
              <a:gd name="connsiteX53" fmla="*/ 2777227 w 5741575"/>
              <a:gd name="connsiteY53" fmla="*/ 368972 h 955271"/>
              <a:gd name="connsiteX54" fmla="*/ 2779510 w 5741575"/>
              <a:gd name="connsiteY54" fmla="*/ 361652 h 955271"/>
              <a:gd name="connsiteX55" fmla="*/ 2786278 w 5741575"/>
              <a:gd name="connsiteY55" fmla="*/ 359869 h 955271"/>
              <a:gd name="connsiteX56" fmla="*/ 2792101 w 5741575"/>
              <a:gd name="connsiteY56" fmla="*/ 365927 h 955271"/>
              <a:gd name="connsiteX57" fmla="*/ 2885545 w 5741575"/>
              <a:gd name="connsiteY57" fmla="*/ 372818 h 955271"/>
              <a:gd name="connsiteX58" fmla="*/ 3009558 w 5741575"/>
              <a:gd name="connsiteY58" fmla="*/ 370573 h 955271"/>
              <a:gd name="connsiteX59" fmla="*/ 3095010 w 5741575"/>
              <a:gd name="connsiteY59" fmla="*/ 332454 h 955271"/>
              <a:gd name="connsiteX60" fmla="*/ 3103742 w 5741575"/>
              <a:gd name="connsiteY60" fmla="*/ 337974 h 955271"/>
              <a:gd name="connsiteX61" fmla="*/ 3165093 w 5741575"/>
              <a:gd name="connsiteY61" fmla="*/ 329459 h 955271"/>
              <a:gd name="connsiteX62" fmla="*/ 3373785 w 5741575"/>
              <a:gd name="connsiteY62" fmla="*/ 255680 h 955271"/>
              <a:gd name="connsiteX63" fmla="*/ 3493851 w 5741575"/>
              <a:gd name="connsiteY63" fmla="*/ 240255 h 955271"/>
              <a:gd name="connsiteX64" fmla="*/ 3537470 w 5741575"/>
              <a:gd name="connsiteY64" fmla="*/ 241867 h 955271"/>
              <a:gd name="connsiteX65" fmla="*/ 3610489 w 5741575"/>
              <a:gd name="connsiteY65" fmla="*/ 244128 h 955271"/>
              <a:gd name="connsiteX66" fmla="*/ 3667539 w 5741575"/>
              <a:gd name="connsiteY66" fmla="*/ 263271 h 955271"/>
              <a:gd name="connsiteX67" fmla="*/ 3727614 w 5741575"/>
              <a:gd name="connsiteY67" fmla="*/ 258245 h 955271"/>
              <a:gd name="connsiteX68" fmla="*/ 3738369 w 5741575"/>
              <a:gd name="connsiteY68" fmla="*/ 234506 h 955271"/>
              <a:gd name="connsiteX69" fmla="*/ 3803670 w 5741575"/>
              <a:gd name="connsiteY69" fmla="*/ 236457 h 955271"/>
              <a:gd name="connsiteX70" fmla="*/ 3903080 w 5741575"/>
              <a:gd name="connsiteY70" fmla="*/ 241890 h 955271"/>
              <a:gd name="connsiteX71" fmla="*/ 4114838 w 5741575"/>
              <a:gd name="connsiteY71" fmla="*/ 238165 h 955271"/>
              <a:gd name="connsiteX72" fmla="*/ 4271023 w 5741575"/>
              <a:gd name="connsiteY72" fmla="*/ 241959 h 955271"/>
              <a:gd name="connsiteX73" fmla="*/ 4367397 w 5741575"/>
              <a:gd name="connsiteY73" fmla="*/ 271442 h 955271"/>
              <a:gd name="connsiteX74" fmla="*/ 4495366 w 5741575"/>
              <a:gd name="connsiteY74" fmla="*/ 271618 h 955271"/>
              <a:gd name="connsiteX75" fmla="*/ 4517347 w 5741575"/>
              <a:gd name="connsiteY75" fmla="*/ 275639 h 955271"/>
              <a:gd name="connsiteX76" fmla="*/ 4546116 w 5741575"/>
              <a:gd name="connsiteY76" fmla="*/ 268568 h 955271"/>
              <a:gd name="connsiteX77" fmla="*/ 4661259 w 5741575"/>
              <a:gd name="connsiteY77" fmla="*/ 238966 h 955271"/>
              <a:gd name="connsiteX78" fmla="*/ 4750403 w 5741575"/>
              <a:gd name="connsiteY78" fmla="*/ 204364 h 955271"/>
              <a:gd name="connsiteX79" fmla="*/ 4867614 w 5741575"/>
              <a:gd name="connsiteY79" fmla="*/ 208668 h 955271"/>
              <a:gd name="connsiteX80" fmla="*/ 4937036 w 5741575"/>
              <a:gd name="connsiteY80" fmla="*/ 195446 h 955271"/>
              <a:gd name="connsiteX81" fmla="*/ 5047626 w 5741575"/>
              <a:gd name="connsiteY81" fmla="*/ 149604 h 955271"/>
              <a:gd name="connsiteX82" fmla="*/ 5200247 w 5741575"/>
              <a:gd name="connsiteY82" fmla="*/ 142695 h 955271"/>
              <a:gd name="connsiteX83" fmla="*/ 5235691 w 5741575"/>
              <a:gd name="connsiteY83" fmla="*/ 173330 h 955271"/>
              <a:gd name="connsiteX84" fmla="*/ 5280133 w 5741575"/>
              <a:gd name="connsiteY84" fmla="*/ 189342 h 955271"/>
              <a:gd name="connsiteX85" fmla="*/ 5291963 w 5741575"/>
              <a:gd name="connsiteY85" fmla="*/ 139446 h 955271"/>
              <a:gd name="connsiteX86" fmla="*/ 5418472 w 5741575"/>
              <a:gd name="connsiteY86" fmla="*/ 89163 h 955271"/>
              <a:gd name="connsiteX87" fmla="*/ 5482354 w 5741575"/>
              <a:gd name="connsiteY87" fmla="*/ 69470 h 955271"/>
              <a:gd name="connsiteX88" fmla="*/ 5583280 w 5741575"/>
              <a:gd name="connsiteY88" fmla="*/ 49787 h 955271"/>
              <a:gd name="connsiteX89" fmla="*/ 5613766 w 5741575"/>
              <a:gd name="connsiteY89" fmla="*/ 41855 h 955271"/>
              <a:gd name="connsiteX90" fmla="*/ 5684952 w 5741575"/>
              <a:gd name="connsiteY90" fmla="*/ 26088 h 955271"/>
              <a:gd name="connsiteX91" fmla="*/ 5741575 w 5741575"/>
              <a:gd name="connsiteY9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282041 w 5741575"/>
              <a:gd name="connsiteY15" fmla="*/ 871263 h 955271"/>
              <a:gd name="connsiteX16" fmla="*/ 306299 w 5741575"/>
              <a:gd name="connsiteY16" fmla="*/ 873609 h 955271"/>
              <a:gd name="connsiteX17" fmla="*/ 331571 w 5741575"/>
              <a:gd name="connsiteY17" fmla="*/ 869866 h 955271"/>
              <a:gd name="connsiteX18" fmla="*/ 384157 w 5741575"/>
              <a:gd name="connsiteY18" fmla="*/ 867971 h 955271"/>
              <a:gd name="connsiteX19" fmla="*/ 477637 w 5741575"/>
              <a:gd name="connsiteY19" fmla="*/ 870334 h 955271"/>
              <a:gd name="connsiteX20" fmla="*/ 570239 w 5741575"/>
              <a:gd name="connsiteY20" fmla="*/ 829596 h 955271"/>
              <a:gd name="connsiteX21" fmla="*/ 787156 w 5741575"/>
              <a:gd name="connsiteY21" fmla="*/ 838447 h 955271"/>
              <a:gd name="connsiteX22" fmla="*/ 948872 w 5741575"/>
              <a:gd name="connsiteY22" fmla="*/ 772201 h 955271"/>
              <a:gd name="connsiteX23" fmla="*/ 1127089 w 5741575"/>
              <a:gd name="connsiteY23" fmla="*/ 746926 h 955271"/>
              <a:gd name="connsiteX24" fmla="*/ 1220426 w 5741575"/>
              <a:gd name="connsiteY24" fmla="*/ 721810 h 955271"/>
              <a:gd name="connsiteX25" fmla="*/ 1306771 w 5741575"/>
              <a:gd name="connsiteY25" fmla="*/ 717936 h 955271"/>
              <a:gd name="connsiteX26" fmla="*/ 1374314 w 5741575"/>
              <a:gd name="connsiteY26" fmla="*/ 688815 h 955271"/>
              <a:gd name="connsiteX27" fmla="*/ 1378034 w 5741575"/>
              <a:gd name="connsiteY27" fmla="*/ 685842 h 955271"/>
              <a:gd name="connsiteX28" fmla="*/ 1395604 w 5741575"/>
              <a:gd name="connsiteY28" fmla="*/ 680460 h 955271"/>
              <a:gd name="connsiteX29" fmla="*/ 1397206 w 5741575"/>
              <a:gd name="connsiteY29" fmla="*/ 670793 h 955271"/>
              <a:gd name="connsiteX30" fmla="*/ 1421250 w 5741575"/>
              <a:gd name="connsiteY30" fmla="*/ 656855 h 955271"/>
              <a:gd name="connsiteX31" fmla="*/ 1454524 w 5741575"/>
              <a:gd name="connsiteY31" fmla="*/ 649224 h 955271"/>
              <a:gd name="connsiteX32" fmla="*/ 1616217 w 5741575"/>
              <a:gd name="connsiteY32" fmla="*/ 622107 h 955271"/>
              <a:gd name="connsiteX33" fmla="*/ 1710928 w 5741575"/>
              <a:gd name="connsiteY33" fmla="*/ 600666 h 955271"/>
              <a:gd name="connsiteX34" fmla="*/ 1743718 w 5741575"/>
              <a:gd name="connsiteY34" fmla="*/ 584327 h 955271"/>
              <a:gd name="connsiteX35" fmla="*/ 1873778 w 5741575"/>
              <a:gd name="connsiteY35" fmla="*/ 530130 h 955271"/>
              <a:gd name="connsiteX36" fmla="*/ 1988411 w 5741575"/>
              <a:gd name="connsiteY36" fmla="*/ 491599 h 955271"/>
              <a:gd name="connsiteX37" fmla="*/ 2085507 w 5741575"/>
              <a:gd name="connsiteY37" fmla="*/ 498527 h 955271"/>
              <a:gd name="connsiteX38" fmla="*/ 2090767 w 5741575"/>
              <a:gd name="connsiteY38" fmla="*/ 490616 h 955271"/>
              <a:gd name="connsiteX39" fmla="*/ 2151143 w 5741575"/>
              <a:gd name="connsiteY39" fmla="*/ 478332 h 955271"/>
              <a:gd name="connsiteX40" fmla="*/ 2378710 w 5741575"/>
              <a:gd name="connsiteY40" fmla="*/ 477570 h 955271"/>
              <a:gd name="connsiteX41" fmla="*/ 2496256 w 5741575"/>
              <a:gd name="connsiteY41" fmla="*/ 452396 h 955271"/>
              <a:gd name="connsiteX42" fmla="*/ 2535387 w 5741575"/>
              <a:gd name="connsiteY42" fmla="*/ 436645 h 955271"/>
              <a:gd name="connsiteX43" fmla="*/ 2601109 w 5741575"/>
              <a:gd name="connsiteY43" fmla="*/ 410678 h 955271"/>
              <a:gd name="connsiteX44" fmla="*/ 2643855 w 5741575"/>
              <a:gd name="connsiteY44" fmla="*/ 374482 h 955271"/>
              <a:gd name="connsiteX45" fmla="*/ 2657726 w 5741575"/>
              <a:gd name="connsiteY45" fmla="*/ 365841 h 955271"/>
              <a:gd name="connsiteX46" fmla="*/ 2687125 w 5741575"/>
              <a:gd name="connsiteY46" fmla="*/ 366820 h 955271"/>
              <a:gd name="connsiteX47" fmla="*/ 2697479 w 5741575"/>
              <a:gd name="connsiteY47" fmla="*/ 361430 h 955271"/>
              <a:gd name="connsiteX48" fmla="*/ 2701547 w 5741575"/>
              <a:gd name="connsiteY48" fmla="*/ 361545 h 955271"/>
              <a:gd name="connsiteX49" fmla="*/ 2711054 w 5741575"/>
              <a:gd name="connsiteY49" fmla="*/ 360597 h 955271"/>
              <a:gd name="connsiteX50" fmla="*/ 2710438 w 5741575"/>
              <a:gd name="connsiteY50" fmla="*/ 366958 h 955271"/>
              <a:gd name="connsiteX51" fmla="*/ 2722936 w 5741575"/>
              <a:gd name="connsiteY51" fmla="*/ 377633 h 955271"/>
              <a:gd name="connsiteX52" fmla="*/ 2777227 w 5741575"/>
              <a:gd name="connsiteY52" fmla="*/ 368972 h 955271"/>
              <a:gd name="connsiteX53" fmla="*/ 2779510 w 5741575"/>
              <a:gd name="connsiteY53" fmla="*/ 361652 h 955271"/>
              <a:gd name="connsiteX54" fmla="*/ 2786278 w 5741575"/>
              <a:gd name="connsiteY54" fmla="*/ 359869 h 955271"/>
              <a:gd name="connsiteX55" fmla="*/ 2792101 w 5741575"/>
              <a:gd name="connsiteY55" fmla="*/ 365927 h 955271"/>
              <a:gd name="connsiteX56" fmla="*/ 2885545 w 5741575"/>
              <a:gd name="connsiteY56" fmla="*/ 372818 h 955271"/>
              <a:gd name="connsiteX57" fmla="*/ 3009558 w 5741575"/>
              <a:gd name="connsiteY57" fmla="*/ 370573 h 955271"/>
              <a:gd name="connsiteX58" fmla="*/ 3095010 w 5741575"/>
              <a:gd name="connsiteY58" fmla="*/ 332454 h 955271"/>
              <a:gd name="connsiteX59" fmla="*/ 3103742 w 5741575"/>
              <a:gd name="connsiteY59" fmla="*/ 337974 h 955271"/>
              <a:gd name="connsiteX60" fmla="*/ 3165093 w 5741575"/>
              <a:gd name="connsiteY60" fmla="*/ 329459 h 955271"/>
              <a:gd name="connsiteX61" fmla="*/ 3373785 w 5741575"/>
              <a:gd name="connsiteY61" fmla="*/ 255680 h 955271"/>
              <a:gd name="connsiteX62" fmla="*/ 3493851 w 5741575"/>
              <a:gd name="connsiteY62" fmla="*/ 240255 h 955271"/>
              <a:gd name="connsiteX63" fmla="*/ 3537470 w 5741575"/>
              <a:gd name="connsiteY63" fmla="*/ 241867 h 955271"/>
              <a:gd name="connsiteX64" fmla="*/ 3610489 w 5741575"/>
              <a:gd name="connsiteY64" fmla="*/ 244128 h 955271"/>
              <a:gd name="connsiteX65" fmla="*/ 3667539 w 5741575"/>
              <a:gd name="connsiteY65" fmla="*/ 263271 h 955271"/>
              <a:gd name="connsiteX66" fmla="*/ 3727614 w 5741575"/>
              <a:gd name="connsiteY66" fmla="*/ 258245 h 955271"/>
              <a:gd name="connsiteX67" fmla="*/ 3738369 w 5741575"/>
              <a:gd name="connsiteY67" fmla="*/ 234506 h 955271"/>
              <a:gd name="connsiteX68" fmla="*/ 3803670 w 5741575"/>
              <a:gd name="connsiteY68" fmla="*/ 236457 h 955271"/>
              <a:gd name="connsiteX69" fmla="*/ 3903080 w 5741575"/>
              <a:gd name="connsiteY69" fmla="*/ 241890 h 955271"/>
              <a:gd name="connsiteX70" fmla="*/ 4114838 w 5741575"/>
              <a:gd name="connsiteY70" fmla="*/ 238165 h 955271"/>
              <a:gd name="connsiteX71" fmla="*/ 4271023 w 5741575"/>
              <a:gd name="connsiteY71" fmla="*/ 241959 h 955271"/>
              <a:gd name="connsiteX72" fmla="*/ 4367397 w 5741575"/>
              <a:gd name="connsiteY72" fmla="*/ 271442 h 955271"/>
              <a:gd name="connsiteX73" fmla="*/ 4495366 w 5741575"/>
              <a:gd name="connsiteY73" fmla="*/ 271618 h 955271"/>
              <a:gd name="connsiteX74" fmla="*/ 4517347 w 5741575"/>
              <a:gd name="connsiteY74" fmla="*/ 275639 h 955271"/>
              <a:gd name="connsiteX75" fmla="*/ 4546116 w 5741575"/>
              <a:gd name="connsiteY75" fmla="*/ 268568 h 955271"/>
              <a:gd name="connsiteX76" fmla="*/ 4661259 w 5741575"/>
              <a:gd name="connsiteY76" fmla="*/ 238966 h 955271"/>
              <a:gd name="connsiteX77" fmla="*/ 4750403 w 5741575"/>
              <a:gd name="connsiteY77" fmla="*/ 204364 h 955271"/>
              <a:gd name="connsiteX78" fmla="*/ 4867614 w 5741575"/>
              <a:gd name="connsiteY78" fmla="*/ 208668 h 955271"/>
              <a:gd name="connsiteX79" fmla="*/ 4937036 w 5741575"/>
              <a:gd name="connsiteY79" fmla="*/ 195446 h 955271"/>
              <a:gd name="connsiteX80" fmla="*/ 5047626 w 5741575"/>
              <a:gd name="connsiteY80" fmla="*/ 149604 h 955271"/>
              <a:gd name="connsiteX81" fmla="*/ 5200247 w 5741575"/>
              <a:gd name="connsiteY81" fmla="*/ 142695 h 955271"/>
              <a:gd name="connsiteX82" fmla="*/ 5235691 w 5741575"/>
              <a:gd name="connsiteY82" fmla="*/ 173330 h 955271"/>
              <a:gd name="connsiteX83" fmla="*/ 5280133 w 5741575"/>
              <a:gd name="connsiteY83" fmla="*/ 189342 h 955271"/>
              <a:gd name="connsiteX84" fmla="*/ 5291963 w 5741575"/>
              <a:gd name="connsiteY84" fmla="*/ 139446 h 955271"/>
              <a:gd name="connsiteX85" fmla="*/ 5418472 w 5741575"/>
              <a:gd name="connsiteY85" fmla="*/ 89163 h 955271"/>
              <a:gd name="connsiteX86" fmla="*/ 5482354 w 5741575"/>
              <a:gd name="connsiteY86" fmla="*/ 69470 h 955271"/>
              <a:gd name="connsiteX87" fmla="*/ 5583280 w 5741575"/>
              <a:gd name="connsiteY87" fmla="*/ 49787 h 955271"/>
              <a:gd name="connsiteX88" fmla="*/ 5613766 w 5741575"/>
              <a:gd name="connsiteY88" fmla="*/ 41855 h 955271"/>
              <a:gd name="connsiteX89" fmla="*/ 5684952 w 5741575"/>
              <a:gd name="connsiteY89" fmla="*/ 26088 h 955271"/>
              <a:gd name="connsiteX90" fmla="*/ 5741575 w 5741575"/>
              <a:gd name="connsiteY9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45611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93851 w 5741575"/>
              <a:gd name="connsiteY8" fmla="*/ 922923 h 955271"/>
              <a:gd name="connsiteX9" fmla="*/ 148657 w 5741575"/>
              <a:gd name="connsiteY9" fmla="*/ 898134 h 955271"/>
              <a:gd name="connsiteX10" fmla="*/ 174554 w 5741575"/>
              <a:gd name="connsiteY10" fmla="*/ 886351 h 955271"/>
              <a:gd name="connsiteX11" fmla="*/ 187633 w 5741575"/>
              <a:gd name="connsiteY11" fmla="*/ 878226 h 955271"/>
              <a:gd name="connsiteX12" fmla="*/ 187961 w 5741575"/>
              <a:gd name="connsiteY12" fmla="*/ 876538 h 955271"/>
              <a:gd name="connsiteX13" fmla="*/ 240501 w 5741575"/>
              <a:gd name="connsiteY13" fmla="*/ 873150 h 955271"/>
              <a:gd name="connsiteX14" fmla="*/ 246345 w 5741575"/>
              <a:gd name="connsiteY14" fmla="*/ 869942 h 955271"/>
              <a:gd name="connsiteX15" fmla="*/ 306299 w 5741575"/>
              <a:gd name="connsiteY15" fmla="*/ 873609 h 955271"/>
              <a:gd name="connsiteX16" fmla="*/ 331571 w 5741575"/>
              <a:gd name="connsiteY16" fmla="*/ 869866 h 955271"/>
              <a:gd name="connsiteX17" fmla="*/ 384157 w 5741575"/>
              <a:gd name="connsiteY17" fmla="*/ 867971 h 955271"/>
              <a:gd name="connsiteX18" fmla="*/ 477637 w 5741575"/>
              <a:gd name="connsiteY18" fmla="*/ 870334 h 955271"/>
              <a:gd name="connsiteX19" fmla="*/ 570239 w 5741575"/>
              <a:gd name="connsiteY19" fmla="*/ 829596 h 955271"/>
              <a:gd name="connsiteX20" fmla="*/ 787156 w 5741575"/>
              <a:gd name="connsiteY20" fmla="*/ 838447 h 955271"/>
              <a:gd name="connsiteX21" fmla="*/ 948872 w 5741575"/>
              <a:gd name="connsiteY21" fmla="*/ 772201 h 955271"/>
              <a:gd name="connsiteX22" fmla="*/ 1127089 w 5741575"/>
              <a:gd name="connsiteY22" fmla="*/ 746926 h 955271"/>
              <a:gd name="connsiteX23" fmla="*/ 1220426 w 5741575"/>
              <a:gd name="connsiteY23" fmla="*/ 721810 h 955271"/>
              <a:gd name="connsiteX24" fmla="*/ 1306771 w 5741575"/>
              <a:gd name="connsiteY24" fmla="*/ 717936 h 955271"/>
              <a:gd name="connsiteX25" fmla="*/ 1374314 w 5741575"/>
              <a:gd name="connsiteY25" fmla="*/ 688815 h 955271"/>
              <a:gd name="connsiteX26" fmla="*/ 1378034 w 5741575"/>
              <a:gd name="connsiteY26" fmla="*/ 685842 h 955271"/>
              <a:gd name="connsiteX27" fmla="*/ 1395604 w 5741575"/>
              <a:gd name="connsiteY27" fmla="*/ 680460 h 955271"/>
              <a:gd name="connsiteX28" fmla="*/ 1397206 w 5741575"/>
              <a:gd name="connsiteY28" fmla="*/ 670793 h 955271"/>
              <a:gd name="connsiteX29" fmla="*/ 1421250 w 5741575"/>
              <a:gd name="connsiteY29" fmla="*/ 656855 h 955271"/>
              <a:gd name="connsiteX30" fmla="*/ 1454524 w 5741575"/>
              <a:gd name="connsiteY30" fmla="*/ 649224 h 955271"/>
              <a:gd name="connsiteX31" fmla="*/ 1616217 w 5741575"/>
              <a:gd name="connsiteY31" fmla="*/ 622107 h 955271"/>
              <a:gd name="connsiteX32" fmla="*/ 1710928 w 5741575"/>
              <a:gd name="connsiteY32" fmla="*/ 600666 h 955271"/>
              <a:gd name="connsiteX33" fmla="*/ 1743718 w 5741575"/>
              <a:gd name="connsiteY33" fmla="*/ 584327 h 955271"/>
              <a:gd name="connsiteX34" fmla="*/ 1873778 w 5741575"/>
              <a:gd name="connsiteY34" fmla="*/ 530130 h 955271"/>
              <a:gd name="connsiteX35" fmla="*/ 1988411 w 5741575"/>
              <a:gd name="connsiteY35" fmla="*/ 491599 h 955271"/>
              <a:gd name="connsiteX36" fmla="*/ 2085507 w 5741575"/>
              <a:gd name="connsiteY36" fmla="*/ 498527 h 955271"/>
              <a:gd name="connsiteX37" fmla="*/ 2090767 w 5741575"/>
              <a:gd name="connsiteY37" fmla="*/ 490616 h 955271"/>
              <a:gd name="connsiteX38" fmla="*/ 2151143 w 5741575"/>
              <a:gd name="connsiteY38" fmla="*/ 478332 h 955271"/>
              <a:gd name="connsiteX39" fmla="*/ 2378710 w 5741575"/>
              <a:gd name="connsiteY39" fmla="*/ 477570 h 955271"/>
              <a:gd name="connsiteX40" fmla="*/ 2496256 w 5741575"/>
              <a:gd name="connsiteY40" fmla="*/ 452396 h 955271"/>
              <a:gd name="connsiteX41" fmla="*/ 2535387 w 5741575"/>
              <a:gd name="connsiteY41" fmla="*/ 436645 h 955271"/>
              <a:gd name="connsiteX42" fmla="*/ 2601109 w 5741575"/>
              <a:gd name="connsiteY42" fmla="*/ 410678 h 955271"/>
              <a:gd name="connsiteX43" fmla="*/ 2643855 w 5741575"/>
              <a:gd name="connsiteY43" fmla="*/ 374482 h 955271"/>
              <a:gd name="connsiteX44" fmla="*/ 2657726 w 5741575"/>
              <a:gd name="connsiteY44" fmla="*/ 365841 h 955271"/>
              <a:gd name="connsiteX45" fmla="*/ 2687125 w 5741575"/>
              <a:gd name="connsiteY45" fmla="*/ 366820 h 955271"/>
              <a:gd name="connsiteX46" fmla="*/ 2697479 w 5741575"/>
              <a:gd name="connsiteY46" fmla="*/ 361430 h 955271"/>
              <a:gd name="connsiteX47" fmla="*/ 2701547 w 5741575"/>
              <a:gd name="connsiteY47" fmla="*/ 361545 h 955271"/>
              <a:gd name="connsiteX48" fmla="*/ 2711054 w 5741575"/>
              <a:gd name="connsiteY48" fmla="*/ 360597 h 955271"/>
              <a:gd name="connsiteX49" fmla="*/ 2710438 w 5741575"/>
              <a:gd name="connsiteY49" fmla="*/ 366958 h 955271"/>
              <a:gd name="connsiteX50" fmla="*/ 2722936 w 5741575"/>
              <a:gd name="connsiteY50" fmla="*/ 377633 h 955271"/>
              <a:gd name="connsiteX51" fmla="*/ 2777227 w 5741575"/>
              <a:gd name="connsiteY51" fmla="*/ 368972 h 955271"/>
              <a:gd name="connsiteX52" fmla="*/ 2779510 w 5741575"/>
              <a:gd name="connsiteY52" fmla="*/ 361652 h 955271"/>
              <a:gd name="connsiteX53" fmla="*/ 2786278 w 5741575"/>
              <a:gd name="connsiteY53" fmla="*/ 359869 h 955271"/>
              <a:gd name="connsiteX54" fmla="*/ 2792101 w 5741575"/>
              <a:gd name="connsiteY54" fmla="*/ 365927 h 955271"/>
              <a:gd name="connsiteX55" fmla="*/ 2885545 w 5741575"/>
              <a:gd name="connsiteY55" fmla="*/ 372818 h 955271"/>
              <a:gd name="connsiteX56" fmla="*/ 3009558 w 5741575"/>
              <a:gd name="connsiteY56" fmla="*/ 370573 h 955271"/>
              <a:gd name="connsiteX57" fmla="*/ 3095010 w 5741575"/>
              <a:gd name="connsiteY57" fmla="*/ 332454 h 955271"/>
              <a:gd name="connsiteX58" fmla="*/ 3103742 w 5741575"/>
              <a:gd name="connsiteY58" fmla="*/ 337974 h 955271"/>
              <a:gd name="connsiteX59" fmla="*/ 3165093 w 5741575"/>
              <a:gd name="connsiteY59" fmla="*/ 329459 h 955271"/>
              <a:gd name="connsiteX60" fmla="*/ 3373785 w 5741575"/>
              <a:gd name="connsiteY60" fmla="*/ 255680 h 955271"/>
              <a:gd name="connsiteX61" fmla="*/ 3493851 w 5741575"/>
              <a:gd name="connsiteY61" fmla="*/ 240255 h 955271"/>
              <a:gd name="connsiteX62" fmla="*/ 3537470 w 5741575"/>
              <a:gd name="connsiteY62" fmla="*/ 241867 h 955271"/>
              <a:gd name="connsiteX63" fmla="*/ 3610489 w 5741575"/>
              <a:gd name="connsiteY63" fmla="*/ 244128 h 955271"/>
              <a:gd name="connsiteX64" fmla="*/ 3667539 w 5741575"/>
              <a:gd name="connsiteY64" fmla="*/ 263271 h 955271"/>
              <a:gd name="connsiteX65" fmla="*/ 3727614 w 5741575"/>
              <a:gd name="connsiteY65" fmla="*/ 258245 h 955271"/>
              <a:gd name="connsiteX66" fmla="*/ 3738369 w 5741575"/>
              <a:gd name="connsiteY66" fmla="*/ 234506 h 955271"/>
              <a:gd name="connsiteX67" fmla="*/ 3803670 w 5741575"/>
              <a:gd name="connsiteY67" fmla="*/ 236457 h 955271"/>
              <a:gd name="connsiteX68" fmla="*/ 3903080 w 5741575"/>
              <a:gd name="connsiteY68" fmla="*/ 241890 h 955271"/>
              <a:gd name="connsiteX69" fmla="*/ 4114838 w 5741575"/>
              <a:gd name="connsiteY69" fmla="*/ 238165 h 955271"/>
              <a:gd name="connsiteX70" fmla="*/ 4271023 w 5741575"/>
              <a:gd name="connsiteY70" fmla="*/ 241959 h 955271"/>
              <a:gd name="connsiteX71" fmla="*/ 4367397 w 5741575"/>
              <a:gd name="connsiteY71" fmla="*/ 271442 h 955271"/>
              <a:gd name="connsiteX72" fmla="*/ 4495366 w 5741575"/>
              <a:gd name="connsiteY72" fmla="*/ 271618 h 955271"/>
              <a:gd name="connsiteX73" fmla="*/ 4517347 w 5741575"/>
              <a:gd name="connsiteY73" fmla="*/ 275639 h 955271"/>
              <a:gd name="connsiteX74" fmla="*/ 4546116 w 5741575"/>
              <a:gd name="connsiteY74" fmla="*/ 268568 h 955271"/>
              <a:gd name="connsiteX75" fmla="*/ 4661259 w 5741575"/>
              <a:gd name="connsiteY75" fmla="*/ 238966 h 955271"/>
              <a:gd name="connsiteX76" fmla="*/ 4750403 w 5741575"/>
              <a:gd name="connsiteY76" fmla="*/ 204364 h 955271"/>
              <a:gd name="connsiteX77" fmla="*/ 4867614 w 5741575"/>
              <a:gd name="connsiteY77" fmla="*/ 208668 h 955271"/>
              <a:gd name="connsiteX78" fmla="*/ 4937036 w 5741575"/>
              <a:gd name="connsiteY78" fmla="*/ 195446 h 955271"/>
              <a:gd name="connsiteX79" fmla="*/ 5047626 w 5741575"/>
              <a:gd name="connsiteY79" fmla="*/ 149604 h 955271"/>
              <a:gd name="connsiteX80" fmla="*/ 5200247 w 5741575"/>
              <a:gd name="connsiteY80" fmla="*/ 142695 h 955271"/>
              <a:gd name="connsiteX81" fmla="*/ 5235691 w 5741575"/>
              <a:gd name="connsiteY81" fmla="*/ 173330 h 955271"/>
              <a:gd name="connsiteX82" fmla="*/ 5280133 w 5741575"/>
              <a:gd name="connsiteY82" fmla="*/ 189342 h 955271"/>
              <a:gd name="connsiteX83" fmla="*/ 5291963 w 5741575"/>
              <a:gd name="connsiteY83" fmla="*/ 139446 h 955271"/>
              <a:gd name="connsiteX84" fmla="*/ 5418472 w 5741575"/>
              <a:gd name="connsiteY84" fmla="*/ 89163 h 955271"/>
              <a:gd name="connsiteX85" fmla="*/ 5482354 w 5741575"/>
              <a:gd name="connsiteY85" fmla="*/ 69470 h 955271"/>
              <a:gd name="connsiteX86" fmla="*/ 5583280 w 5741575"/>
              <a:gd name="connsiteY86" fmla="*/ 49787 h 955271"/>
              <a:gd name="connsiteX87" fmla="*/ 5613766 w 5741575"/>
              <a:gd name="connsiteY87" fmla="*/ 41855 h 955271"/>
              <a:gd name="connsiteX88" fmla="*/ 5684952 w 5741575"/>
              <a:gd name="connsiteY88" fmla="*/ 26088 h 955271"/>
              <a:gd name="connsiteX89" fmla="*/ 5741575 w 5741575"/>
              <a:gd name="connsiteY8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39115 w 5741575"/>
              <a:gd name="connsiteY7" fmla="*/ 949326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87156 w 5741575"/>
              <a:gd name="connsiteY19" fmla="*/ 838447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54524 w 5741575"/>
              <a:gd name="connsiteY29" fmla="*/ 649224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21250 w 5741575"/>
              <a:gd name="connsiteY28" fmla="*/ 656855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41364 w 5741575"/>
              <a:gd name="connsiteY28" fmla="*/ 661393 h 955271"/>
              <a:gd name="connsiteX29" fmla="*/ 1494753 w 5741575"/>
              <a:gd name="connsiteY29" fmla="*/ 644686 h 955271"/>
              <a:gd name="connsiteX30" fmla="*/ 1616217 w 5741575"/>
              <a:gd name="connsiteY30" fmla="*/ 622107 h 955271"/>
              <a:gd name="connsiteX31" fmla="*/ 1710928 w 5741575"/>
              <a:gd name="connsiteY31" fmla="*/ 600666 h 955271"/>
              <a:gd name="connsiteX32" fmla="*/ 1743718 w 5741575"/>
              <a:gd name="connsiteY32" fmla="*/ 584327 h 955271"/>
              <a:gd name="connsiteX33" fmla="*/ 1873778 w 5741575"/>
              <a:gd name="connsiteY33" fmla="*/ 530130 h 955271"/>
              <a:gd name="connsiteX34" fmla="*/ 1988411 w 5741575"/>
              <a:gd name="connsiteY34" fmla="*/ 491599 h 955271"/>
              <a:gd name="connsiteX35" fmla="*/ 2085507 w 5741575"/>
              <a:gd name="connsiteY35" fmla="*/ 498527 h 955271"/>
              <a:gd name="connsiteX36" fmla="*/ 2090767 w 5741575"/>
              <a:gd name="connsiteY36" fmla="*/ 490616 h 955271"/>
              <a:gd name="connsiteX37" fmla="*/ 2151143 w 5741575"/>
              <a:gd name="connsiteY37" fmla="*/ 478332 h 955271"/>
              <a:gd name="connsiteX38" fmla="*/ 2378710 w 5741575"/>
              <a:gd name="connsiteY38" fmla="*/ 477570 h 955271"/>
              <a:gd name="connsiteX39" fmla="*/ 2496256 w 5741575"/>
              <a:gd name="connsiteY39" fmla="*/ 452396 h 955271"/>
              <a:gd name="connsiteX40" fmla="*/ 2535387 w 5741575"/>
              <a:gd name="connsiteY40" fmla="*/ 436645 h 955271"/>
              <a:gd name="connsiteX41" fmla="*/ 2601109 w 5741575"/>
              <a:gd name="connsiteY41" fmla="*/ 410678 h 955271"/>
              <a:gd name="connsiteX42" fmla="*/ 2643855 w 5741575"/>
              <a:gd name="connsiteY42" fmla="*/ 374482 h 955271"/>
              <a:gd name="connsiteX43" fmla="*/ 2657726 w 5741575"/>
              <a:gd name="connsiteY43" fmla="*/ 365841 h 955271"/>
              <a:gd name="connsiteX44" fmla="*/ 2687125 w 5741575"/>
              <a:gd name="connsiteY44" fmla="*/ 366820 h 955271"/>
              <a:gd name="connsiteX45" fmla="*/ 2697479 w 5741575"/>
              <a:gd name="connsiteY45" fmla="*/ 361430 h 955271"/>
              <a:gd name="connsiteX46" fmla="*/ 2701547 w 5741575"/>
              <a:gd name="connsiteY46" fmla="*/ 361545 h 955271"/>
              <a:gd name="connsiteX47" fmla="*/ 2711054 w 5741575"/>
              <a:gd name="connsiteY47" fmla="*/ 360597 h 955271"/>
              <a:gd name="connsiteX48" fmla="*/ 2710438 w 5741575"/>
              <a:gd name="connsiteY48" fmla="*/ 366958 h 955271"/>
              <a:gd name="connsiteX49" fmla="*/ 2722936 w 5741575"/>
              <a:gd name="connsiteY49" fmla="*/ 377633 h 955271"/>
              <a:gd name="connsiteX50" fmla="*/ 2777227 w 5741575"/>
              <a:gd name="connsiteY50" fmla="*/ 368972 h 955271"/>
              <a:gd name="connsiteX51" fmla="*/ 2779510 w 5741575"/>
              <a:gd name="connsiteY51" fmla="*/ 361652 h 955271"/>
              <a:gd name="connsiteX52" fmla="*/ 2786278 w 5741575"/>
              <a:gd name="connsiteY52" fmla="*/ 359869 h 955271"/>
              <a:gd name="connsiteX53" fmla="*/ 2792101 w 5741575"/>
              <a:gd name="connsiteY53" fmla="*/ 365927 h 955271"/>
              <a:gd name="connsiteX54" fmla="*/ 2885545 w 5741575"/>
              <a:gd name="connsiteY54" fmla="*/ 372818 h 955271"/>
              <a:gd name="connsiteX55" fmla="*/ 3009558 w 5741575"/>
              <a:gd name="connsiteY55" fmla="*/ 370573 h 955271"/>
              <a:gd name="connsiteX56" fmla="*/ 3095010 w 5741575"/>
              <a:gd name="connsiteY56" fmla="*/ 332454 h 955271"/>
              <a:gd name="connsiteX57" fmla="*/ 3103742 w 5741575"/>
              <a:gd name="connsiteY57" fmla="*/ 337974 h 955271"/>
              <a:gd name="connsiteX58" fmla="*/ 3165093 w 5741575"/>
              <a:gd name="connsiteY58" fmla="*/ 329459 h 955271"/>
              <a:gd name="connsiteX59" fmla="*/ 3373785 w 5741575"/>
              <a:gd name="connsiteY59" fmla="*/ 255680 h 955271"/>
              <a:gd name="connsiteX60" fmla="*/ 3493851 w 5741575"/>
              <a:gd name="connsiteY60" fmla="*/ 240255 h 955271"/>
              <a:gd name="connsiteX61" fmla="*/ 3537470 w 5741575"/>
              <a:gd name="connsiteY61" fmla="*/ 241867 h 955271"/>
              <a:gd name="connsiteX62" fmla="*/ 3610489 w 5741575"/>
              <a:gd name="connsiteY62" fmla="*/ 244128 h 955271"/>
              <a:gd name="connsiteX63" fmla="*/ 3667539 w 5741575"/>
              <a:gd name="connsiteY63" fmla="*/ 263271 h 955271"/>
              <a:gd name="connsiteX64" fmla="*/ 3727614 w 5741575"/>
              <a:gd name="connsiteY64" fmla="*/ 258245 h 955271"/>
              <a:gd name="connsiteX65" fmla="*/ 3738369 w 5741575"/>
              <a:gd name="connsiteY65" fmla="*/ 234506 h 955271"/>
              <a:gd name="connsiteX66" fmla="*/ 3803670 w 5741575"/>
              <a:gd name="connsiteY66" fmla="*/ 236457 h 955271"/>
              <a:gd name="connsiteX67" fmla="*/ 3903080 w 5741575"/>
              <a:gd name="connsiteY67" fmla="*/ 241890 h 955271"/>
              <a:gd name="connsiteX68" fmla="*/ 4114838 w 5741575"/>
              <a:gd name="connsiteY68" fmla="*/ 238165 h 955271"/>
              <a:gd name="connsiteX69" fmla="*/ 4271023 w 5741575"/>
              <a:gd name="connsiteY69" fmla="*/ 241959 h 955271"/>
              <a:gd name="connsiteX70" fmla="*/ 4367397 w 5741575"/>
              <a:gd name="connsiteY70" fmla="*/ 271442 h 955271"/>
              <a:gd name="connsiteX71" fmla="*/ 4495366 w 5741575"/>
              <a:gd name="connsiteY71" fmla="*/ 271618 h 955271"/>
              <a:gd name="connsiteX72" fmla="*/ 4517347 w 5741575"/>
              <a:gd name="connsiteY72" fmla="*/ 275639 h 955271"/>
              <a:gd name="connsiteX73" fmla="*/ 4546116 w 5741575"/>
              <a:gd name="connsiteY73" fmla="*/ 268568 h 955271"/>
              <a:gd name="connsiteX74" fmla="*/ 4661259 w 5741575"/>
              <a:gd name="connsiteY74" fmla="*/ 238966 h 955271"/>
              <a:gd name="connsiteX75" fmla="*/ 4750403 w 5741575"/>
              <a:gd name="connsiteY75" fmla="*/ 204364 h 955271"/>
              <a:gd name="connsiteX76" fmla="*/ 4867614 w 5741575"/>
              <a:gd name="connsiteY76" fmla="*/ 208668 h 955271"/>
              <a:gd name="connsiteX77" fmla="*/ 4937036 w 5741575"/>
              <a:gd name="connsiteY77" fmla="*/ 195446 h 955271"/>
              <a:gd name="connsiteX78" fmla="*/ 5047626 w 5741575"/>
              <a:gd name="connsiteY78" fmla="*/ 149604 h 955271"/>
              <a:gd name="connsiteX79" fmla="*/ 5200247 w 5741575"/>
              <a:gd name="connsiteY79" fmla="*/ 142695 h 955271"/>
              <a:gd name="connsiteX80" fmla="*/ 5235691 w 5741575"/>
              <a:gd name="connsiteY80" fmla="*/ 173330 h 955271"/>
              <a:gd name="connsiteX81" fmla="*/ 5280133 w 5741575"/>
              <a:gd name="connsiteY81" fmla="*/ 189342 h 955271"/>
              <a:gd name="connsiteX82" fmla="*/ 5291963 w 5741575"/>
              <a:gd name="connsiteY82" fmla="*/ 139446 h 955271"/>
              <a:gd name="connsiteX83" fmla="*/ 5418472 w 5741575"/>
              <a:gd name="connsiteY83" fmla="*/ 89163 h 955271"/>
              <a:gd name="connsiteX84" fmla="*/ 5482354 w 5741575"/>
              <a:gd name="connsiteY84" fmla="*/ 69470 h 955271"/>
              <a:gd name="connsiteX85" fmla="*/ 5583280 w 5741575"/>
              <a:gd name="connsiteY85" fmla="*/ 49787 h 955271"/>
              <a:gd name="connsiteX86" fmla="*/ 5613766 w 5741575"/>
              <a:gd name="connsiteY86" fmla="*/ 41855 h 955271"/>
              <a:gd name="connsiteX87" fmla="*/ 5684952 w 5741575"/>
              <a:gd name="connsiteY87" fmla="*/ 26088 h 955271"/>
              <a:gd name="connsiteX88" fmla="*/ 5741575 w 5741575"/>
              <a:gd name="connsiteY8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0426 w 5741575"/>
              <a:gd name="connsiteY22" fmla="*/ 721810 h 955271"/>
              <a:gd name="connsiteX23" fmla="*/ 1306771 w 5741575"/>
              <a:gd name="connsiteY23" fmla="*/ 717936 h 955271"/>
              <a:gd name="connsiteX24" fmla="*/ 1374314 w 5741575"/>
              <a:gd name="connsiteY24" fmla="*/ 688815 h 955271"/>
              <a:gd name="connsiteX25" fmla="*/ 1378034 w 5741575"/>
              <a:gd name="connsiteY25" fmla="*/ 685842 h 955271"/>
              <a:gd name="connsiteX26" fmla="*/ 1395604 w 5741575"/>
              <a:gd name="connsiteY26" fmla="*/ 680460 h 955271"/>
              <a:gd name="connsiteX27" fmla="*/ 1397206 w 5741575"/>
              <a:gd name="connsiteY27" fmla="*/ 670793 h 955271"/>
              <a:gd name="connsiteX28" fmla="*/ 1494753 w 5741575"/>
              <a:gd name="connsiteY28" fmla="*/ 644686 h 955271"/>
              <a:gd name="connsiteX29" fmla="*/ 1616217 w 5741575"/>
              <a:gd name="connsiteY29" fmla="*/ 622107 h 955271"/>
              <a:gd name="connsiteX30" fmla="*/ 1710928 w 5741575"/>
              <a:gd name="connsiteY30" fmla="*/ 600666 h 955271"/>
              <a:gd name="connsiteX31" fmla="*/ 1743718 w 5741575"/>
              <a:gd name="connsiteY31" fmla="*/ 584327 h 955271"/>
              <a:gd name="connsiteX32" fmla="*/ 1873778 w 5741575"/>
              <a:gd name="connsiteY32" fmla="*/ 530130 h 955271"/>
              <a:gd name="connsiteX33" fmla="*/ 1988411 w 5741575"/>
              <a:gd name="connsiteY33" fmla="*/ 491599 h 955271"/>
              <a:gd name="connsiteX34" fmla="*/ 2085507 w 5741575"/>
              <a:gd name="connsiteY34" fmla="*/ 498527 h 955271"/>
              <a:gd name="connsiteX35" fmla="*/ 2090767 w 5741575"/>
              <a:gd name="connsiteY35" fmla="*/ 490616 h 955271"/>
              <a:gd name="connsiteX36" fmla="*/ 2151143 w 5741575"/>
              <a:gd name="connsiteY36" fmla="*/ 478332 h 955271"/>
              <a:gd name="connsiteX37" fmla="*/ 2378710 w 5741575"/>
              <a:gd name="connsiteY37" fmla="*/ 477570 h 955271"/>
              <a:gd name="connsiteX38" fmla="*/ 2496256 w 5741575"/>
              <a:gd name="connsiteY38" fmla="*/ 452396 h 955271"/>
              <a:gd name="connsiteX39" fmla="*/ 2535387 w 5741575"/>
              <a:gd name="connsiteY39" fmla="*/ 436645 h 955271"/>
              <a:gd name="connsiteX40" fmla="*/ 2601109 w 5741575"/>
              <a:gd name="connsiteY40" fmla="*/ 410678 h 955271"/>
              <a:gd name="connsiteX41" fmla="*/ 2643855 w 5741575"/>
              <a:gd name="connsiteY41" fmla="*/ 374482 h 955271"/>
              <a:gd name="connsiteX42" fmla="*/ 2657726 w 5741575"/>
              <a:gd name="connsiteY42" fmla="*/ 365841 h 955271"/>
              <a:gd name="connsiteX43" fmla="*/ 2687125 w 5741575"/>
              <a:gd name="connsiteY43" fmla="*/ 366820 h 955271"/>
              <a:gd name="connsiteX44" fmla="*/ 2697479 w 5741575"/>
              <a:gd name="connsiteY44" fmla="*/ 361430 h 955271"/>
              <a:gd name="connsiteX45" fmla="*/ 2701547 w 5741575"/>
              <a:gd name="connsiteY45" fmla="*/ 361545 h 955271"/>
              <a:gd name="connsiteX46" fmla="*/ 2711054 w 5741575"/>
              <a:gd name="connsiteY46" fmla="*/ 360597 h 955271"/>
              <a:gd name="connsiteX47" fmla="*/ 2710438 w 5741575"/>
              <a:gd name="connsiteY47" fmla="*/ 366958 h 955271"/>
              <a:gd name="connsiteX48" fmla="*/ 2722936 w 5741575"/>
              <a:gd name="connsiteY48" fmla="*/ 377633 h 955271"/>
              <a:gd name="connsiteX49" fmla="*/ 2777227 w 5741575"/>
              <a:gd name="connsiteY49" fmla="*/ 368972 h 955271"/>
              <a:gd name="connsiteX50" fmla="*/ 2779510 w 5741575"/>
              <a:gd name="connsiteY50" fmla="*/ 361652 h 955271"/>
              <a:gd name="connsiteX51" fmla="*/ 2786278 w 5741575"/>
              <a:gd name="connsiteY51" fmla="*/ 359869 h 955271"/>
              <a:gd name="connsiteX52" fmla="*/ 2792101 w 5741575"/>
              <a:gd name="connsiteY52" fmla="*/ 365927 h 955271"/>
              <a:gd name="connsiteX53" fmla="*/ 2885545 w 5741575"/>
              <a:gd name="connsiteY53" fmla="*/ 372818 h 955271"/>
              <a:gd name="connsiteX54" fmla="*/ 3009558 w 5741575"/>
              <a:gd name="connsiteY54" fmla="*/ 370573 h 955271"/>
              <a:gd name="connsiteX55" fmla="*/ 3095010 w 5741575"/>
              <a:gd name="connsiteY55" fmla="*/ 332454 h 955271"/>
              <a:gd name="connsiteX56" fmla="*/ 3103742 w 5741575"/>
              <a:gd name="connsiteY56" fmla="*/ 337974 h 955271"/>
              <a:gd name="connsiteX57" fmla="*/ 3165093 w 5741575"/>
              <a:gd name="connsiteY57" fmla="*/ 329459 h 955271"/>
              <a:gd name="connsiteX58" fmla="*/ 3373785 w 5741575"/>
              <a:gd name="connsiteY58" fmla="*/ 255680 h 955271"/>
              <a:gd name="connsiteX59" fmla="*/ 3493851 w 5741575"/>
              <a:gd name="connsiteY59" fmla="*/ 240255 h 955271"/>
              <a:gd name="connsiteX60" fmla="*/ 3537470 w 5741575"/>
              <a:gd name="connsiteY60" fmla="*/ 241867 h 955271"/>
              <a:gd name="connsiteX61" fmla="*/ 3610489 w 5741575"/>
              <a:gd name="connsiteY61" fmla="*/ 244128 h 955271"/>
              <a:gd name="connsiteX62" fmla="*/ 3667539 w 5741575"/>
              <a:gd name="connsiteY62" fmla="*/ 263271 h 955271"/>
              <a:gd name="connsiteX63" fmla="*/ 3727614 w 5741575"/>
              <a:gd name="connsiteY63" fmla="*/ 258245 h 955271"/>
              <a:gd name="connsiteX64" fmla="*/ 3738369 w 5741575"/>
              <a:gd name="connsiteY64" fmla="*/ 234506 h 955271"/>
              <a:gd name="connsiteX65" fmla="*/ 3803670 w 5741575"/>
              <a:gd name="connsiteY65" fmla="*/ 236457 h 955271"/>
              <a:gd name="connsiteX66" fmla="*/ 3903080 w 5741575"/>
              <a:gd name="connsiteY66" fmla="*/ 241890 h 955271"/>
              <a:gd name="connsiteX67" fmla="*/ 4114838 w 5741575"/>
              <a:gd name="connsiteY67" fmla="*/ 238165 h 955271"/>
              <a:gd name="connsiteX68" fmla="*/ 4271023 w 5741575"/>
              <a:gd name="connsiteY68" fmla="*/ 241959 h 955271"/>
              <a:gd name="connsiteX69" fmla="*/ 4367397 w 5741575"/>
              <a:gd name="connsiteY69" fmla="*/ 271442 h 955271"/>
              <a:gd name="connsiteX70" fmla="*/ 4495366 w 5741575"/>
              <a:gd name="connsiteY70" fmla="*/ 271618 h 955271"/>
              <a:gd name="connsiteX71" fmla="*/ 4517347 w 5741575"/>
              <a:gd name="connsiteY71" fmla="*/ 275639 h 955271"/>
              <a:gd name="connsiteX72" fmla="*/ 4546116 w 5741575"/>
              <a:gd name="connsiteY72" fmla="*/ 268568 h 955271"/>
              <a:gd name="connsiteX73" fmla="*/ 4661259 w 5741575"/>
              <a:gd name="connsiteY73" fmla="*/ 238966 h 955271"/>
              <a:gd name="connsiteX74" fmla="*/ 4750403 w 5741575"/>
              <a:gd name="connsiteY74" fmla="*/ 204364 h 955271"/>
              <a:gd name="connsiteX75" fmla="*/ 4867614 w 5741575"/>
              <a:gd name="connsiteY75" fmla="*/ 208668 h 955271"/>
              <a:gd name="connsiteX76" fmla="*/ 4937036 w 5741575"/>
              <a:gd name="connsiteY76" fmla="*/ 195446 h 955271"/>
              <a:gd name="connsiteX77" fmla="*/ 5047626 w 5741575"/>
              <a:gd name="connsiteY77" fmla="*/ 149604 h 955271"/>
              <a:gd name="connsiteX78" fmla="*/ 5200247 w 5741575"/>
              <a:gd name="connsiteY78" fmla="*/ 142695 h 955271"/>
              <a:gd name="connsiteX79" fmla="*/ 5235691 w 5741575"/>
              <a:gd name="connsiteY79" fmla="*/ 173330 h 955271"/>
              <a:gd name="connsiteX80" fmla="*/ 5280133 w 5741575"/>
              <a:gd name="connsiteY80" fmla="*/ 189342 h 955271"/>
              <a:gd name="connsiteX81" fmla="*/ 5291963 w 5741575"/>
              <a:gd name="connsiteY81" fmla="*/ 139446 h 955271"/>
              <a:gd name="connsiteX82" fmla="*/ 5418472 w 5741575"/>
              <a:gd name="connsiteY82" fmla="*/ 89163 h 955271"/>
              <a:gd name="connsiteX83" fmla="*/ 5482354 w 5741575"/>
              <a:gd name="connsiteY83" fmla="*/ 69470 h 955271"/>
              <a:gd name="connsiteX84" fmla="*/ 5583280 w 5741575"/>
              <a:gd name="connsiteY84" fmla="*/ 49787 h 955271"/>
              <a:gd name="connsiteX85" fmla="*/ 5613766 w 5741575"/>
              <a:gd name="connsiteY85" fmla="*/ 41855 h 955271"/>
              <a:gd name="connsiteX86" fmla="*/ 5684952 w 5741575"/>
              <a:gd name="connsiteY86" fmla="*/ 26088 h 955271"/>
              <a:gd name="connsiteX87" fmla="*/ 5741575 w 5741575"/>
              <a:gd name="connsiteY8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306771 w 5741575"/>
              <a:gd name="connsiteY22" fmla="*/ 717936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397206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395604 w 5741575"/>
              <a:gd name="connsiteY25" fmla="*/ 680460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78034 w 5741575"/>
              <a:gd name="connsiteY24" fmla="*/ 685842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374314 w 5741575"/>
              <a:gd name="connsiteY23" fmla="*/ 688815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42834 w 5741575"/>
              <a:gd name="connsiteY24" fmla="*/ 753906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435833 w 5741575"/>
              <a:gd name="connsiteY25" fmla="*/ 857427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22936 w 5741575"/>
              <a:gd name="connsiteY47" fmla="*/ 377633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11050 w 5741575"/>
              <a:gd name="connsiteY47" fmla="*/ 358572 h 955271"/>
              <a:gd name="connsiteX48" fmla="*/ 2777227 w 5741575"/>
              <a:gd name="connsiteY48" fmla="*/ 368972 h 955271"/>
              <a:gd name="connsiteX49" fmla="*/ 2779510 w 5741575"/>
              <a:gd name="connsiteY49" fmla="*/ 361652 h 955271"/>
              <a:gd name="connsiteX50" fmla="*/ 2786278 w 5741575"/>
              <a:gd name="connsiteY50" fmla="*/ 359869 h 955271"/>
              <a:gd name="connsiteX51" fmla="*/ 2792101 w 5741575"/>
              <a:gd name="connsiteY51" fmla="*/ 365927 h 955271"/>
              <a:gd name="connsiteX52" fmla="*/ 2885545 w 5741575"/>
              <a:gd name="connsiteY52" fmla="*/ 372818 h 955271"/>
              <a:gd name="connsiteX53" fmla="*/ 3009558 w 5741575"/>
              <a:gd name="connsiteY53" fmla="*/ 370573 h 955271"/>
              <a:gd name="connsiteX54" fmla="*/ 3095010 w 5741575"/>
              <a:gd name="connsiteY54" fmla="*/ 332454 h 955271"/>
              <a:gd name="connsiteX55" fmla="*/ 3103742 w 5741575"/>
              <a:gd name="connsiteY55" fmla="*/ 337974 h 955271"/>
              <a:gd name="connsiteX56" fmla="*/ 3165093 w 5741575"/>
              <a:gd name="connsiteY56" fmla="*/ 329459 h 955271"/>
              <a:gd name="connsiteX57" fmla="*/ 3373785 w 5741575"/>
              <a:gd name="connsiteY57" fmla="*/ 255680 h 955271"/>
              <a:gd name="connsiteX58" fmla="*/ 3493851 w 5741575"/>
              <a:gd name="connsiteY58" fmla="*/ 240255 h 955271"/>
              <a:gd name="connsiteX59" fmla="*/ 3537470 w 5741575"/>
              <a:gd name="connsiteY59" fmla="*/ 241867 h 955271"/>
              <a:gd name="connsiteX60" fmla="*/ 3610489 w 5741575"/>
              <a:gd name="connsiteY60" fmla="*/ 244128 h 955271"/>
              <a:gd name="connsiteX61" fmla="*/ 3667539 w 5741575"/>
              <a:gd name="connsiteY61" fmla="*/ 263271 h 955271"/>
              <a:gd name="connsiteX62" fmla="*/ 3727614 w 5741575"/>
              <a:gd name="connsiteY62" fmla="*/ 258245 h 955271"/>
              <a:gd name="connsiteX63" fmla="*/ 3738369 w 5741575"/>
              <a:gd name="connsiteY63" fmla="*/ 234506 h 955271"/>
              <a:gd name="connsiteX64" fmla="*/ 3803670 w 5741575"/>
              <a:gd name="connsiteY64" fmla="*/ 236457 h 955271"/>
              <a:gd name="connsiteX65" fmla="*/ 3903080 w 5741575"/>
              <a:gd name="connsiteY65" fmla="*/ 241890 h 955271"/>
              <a:gd name="connsiteX66" fmla="*/ 4114838 w 5741575"/>
              <a:gd name="connsiteY66" fmla="*/ 238165 h 955271"/>
              <a:gd name="connsiteX67" fmla="*/ 4271023 w 5741575"/>
              <a:gd name="connsiteY67" fmla="*/ 241959 h 955271"/>
              <a:gd name="connsiteX68" fmla="*/ 4367397 w 5741575"/>
              <a:gd name="connsiteY68" fmla="*/ 271442 h 955271"/>
              <a:gd name="connsiteX69" fmla="*/ 4495366 w 5741575"/>
              <a:gd name="connsiteY69" fmla="*/ 271618 h 955271"/>
              <a:gd name="connsiteX70" fmla="*/ 4517347 w 5741575"/>
              <a:gd name="connsiteY70" fmla="*/ 275639 h 955271"/>
              <a:gd name="connsiteX71" fmla="*/ 4546116 w 5741575"/>
              <a:gd name="connsiteY71" fmla="*/ 268568 h 955271"/>
              <a:gd name="connsiteX72" fmla="*/ 4661259 w 5741575"/>
              <a:gd name="connsiteY72" fmla="*/ 238966 h 955271"/>
              <a:gd name="connsiteX73" fmla="*/ 4750403 w 5741575"/>
              <a:gd name="connsiteY73" fmla="*/ 204364 h 955271"/>
              <a:gd name="connsiteX74" fmla="*/ 4867614 w 5741575"/>
              <a:gd name="connsiteY74" fmla="*/ 208668 h 955271"/>
              <a:gd name="connsiteX75" fmla="*/ 4937036 w 5741575"/>
              <a:gd name="connsiteY75" fmla="*/ 195446 h 955271"/>
              <a:gd name="connsiteX76" fmla="*/ 5047626 w 5741575"/>
              <a:gd name="connsiteY76" fmla="*/ 149604 h 955271"/>
              <a:gd name="connsiteX77" fmla="*/ 5200247 w 5741575"/>
              <a:gd name="connsiteY77" fmla="*/ 142695 h 955271"/>
              <a:gd name="connsiteX78" fmla="*/ 5235691 w 5741575"/>
              <a:gd name="connsiteY78" fmla="*/ 173330 h 955271"/>
              <a:gd name="connsiteX79" fmla="*/ 5280133 w 5741575"/>
              <a:gd name="connsiteY79" fmla="*/ 189342 h 955271"/>
              <a:gd name="connsiteX80" fmla="*/ 5291963 w 5741575"/>
              <a:gd name="connsiteY80" fmla="*/ 139446 h 955271"/>
              <a:gd name="connsiteX81" fmla="*/ 5418472 w 5741575"/>
              <a:gd name="connsiteY81" fmla="*/ 89163 h 955271"/>
              <a:gd name="connsiteX82" fmla="*/ 5482354 w 5741575"/>
              <a:gd name="connsiteY82" fmla="*/ 69470 h 955271"/>
              <a:gd name="connsiteX83" fmla="*/ 5583280 w 5741575"/>
              <a:gd name="connsiteY83" fmla="*/ 49787 h 955271"/>
              <a:gd name="connsiteX84" fmla="*/ 5613766 w 5741575"/>
              <a:gd name="connsiteY84" fmla="*/ 41855 h 955271"/>
              <a:gd name="connsiteX85" fmla="*/ 5684952 w 5741575"/>
              <a:gd name="connsiteY85" fmla="*/ 26088 h 955271"/>
              <a:gd name="connsiteX86" fmla="*/ 5741575 w 5741575"/>
              <a:gd name="connsiteY86"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10438 w 5741575"/>
              <a:gd name="connsiteY46" fmla="*/ 366958 h 955271"/>
              <a:gd name="connsiteX47" fmla="*/ 2777227 w 5741575"/>
              <a:gd name="connsiteY47" fmla="*/ 368972 h 955271"/>
              <a:gd name="connsiteX48" fmla="*/ 2779510 w 5741575"/>
              <a:gd name="connsiteY48" fmla="*/ 361652 h 955271"/>
              <a:gd name="connsiteX49" fmla="*/ 2786278 w 5741575"/>
              <a:gd name="connsiteY49" fmla="*/ 359869 h 955271"/>
              <a:gd name="connsiteX50" fmla="*/ 2792101 w 5741575"/>
              <a:gd name="connsiteY50" fmla="*/ 365927 h 955271"/>
              <a:gd name="connsiteX51" fmla="*/ 2885545 w 5741575"/>
              <a:gd name="connsiteY51" fmla="*/ 372818 h 955271"/>
              <a:gd name="connsiteX52" fmla="*/ 3009558 w 5741575"/>
              <a:gd name="connsiteY52" fmla="*/ 370573 h 955271"/>
              <a:gd name="connsiteX53" fmla="*/ 3095010 w 5741575"/>
              <a:gd name="connsiteY53" fmla="*/ 332454 h 955271"/>
              <a:gd name="connsiteX54" fmla="*/ 3103742 w 5741575"/>
              <a:gd name="connsiteY54" fmla="*/ 337974 h 955271"/>
              <a:gd name="connsiteX55" fmla="*/ 3165093 w 5741575"/>
              <a:gd name="connsiteY55" fmla="*/ 329459 h 955271"/>
              <a:gd name="connsiteX56" fmla="*/ 3373785 w 5741575"/>
              <a:gd name="connsiteY56" fmla="*/ 255680 h 955271"/>
              <a:gd name="connsiteX57" fmla="*/ 3493851 w 5741575"/>
              <a:gd name="connsiteY57" fmla="*/ 240255 h 955271"/>
              <a:gd name="connsiteX58" fmla="*/ 3537470 w 5741575"/>
              <a:gd name="connsiteY58" fmla="*/ 241867 h 955271"/>
              <a:gd name="connsiteX59" fmla="*/ 3610489 w 5741575"/>
              <a:gd name="connsiteY59" fmla="*/ 244128 h 955271"/>
              <a:gd name="connsiteX60" fmla="*/ 3667539 w 5741575"/>
              <a:gd name="connsiteY60" fmla="*/ 263271 h 955271"/>
              <a:gd name="connsiteX61" fmla="*/ 3727614 w 5741575"/>
              <a:gd name="connsiteY61" fmla="*/ 258245 h 955271"/>
              <a:gd name="connsiteX62" fmla="*/ 3738369 w 5741575"/>
              <a:gd name="connsiteY62" fmla="*/ 234506 h 955271"/>
              <a:gd name="connsiteX63" fmla="*/ 3803670 w 5741575"/>
              <a:gd name="connsiteY63" fmla="*/ 236457 h 955271"/>
              <a:gd name="connsiteX64" fmla="*/ 3903080 w 5741575"/>
              <a:gd name="connsiteY64" fmla="*/ 241890 h 955271"/>
              <a:gd name="connsiteX65" fmla="*/ 4114838 w 5741575"/>
              <a:gd name="connsiteY65" fmla="*/ 238165 h 955271"/>
              <a:gd name="connsiteX66" fmla="*/ 4271023 w 5741575"/>
              <a:gd name="connsiteY66" fmla="*/ 241959 h 955271"/>
              <a:gd name="connsiteX67" fmla="*/ 4367397 w 5741575"/>
              <a:gd name="connsiteY67" fmla="*/ 271442 h 955271"/>
              <a:gd name="connsiteX68" fmla="*/ 4495366 w 5741575"/>
              <a:gd name="connsiteY68" fmla="*/ 271618 h 955271"/>
              <a:gd name="connsiteX69" fmla="*/ 4517347 w 5741575"/>
              <a:gd name="connsiteY69" fmla="*/ 275639 h 955271"/>
              <a:gd name="connsiteX70" fmla="*/ 4546116 w 5741575"/>
              <a:gd name="connsiteY70" fmla="*/ 268568 h 955271"/>
              <a:gd name="connsiteX71" fmla="*/ 4661259 w 5741575"/>
              <a:gd name="connsiteY71" fmla="*/ 238966 h 955271"/>
              <a:gd name="connsiteX72" fmla="*/ 4750403 w 5741575"/>
              <a:gd name="connsiteY72" fmla="*/ 204364 h 955271"/>
              <a:gd name="connsiteX73" fmla="*/ 4867614 w 5741575"/>
              <a:gd name="connsiteY73" fmla="*/ 208668 h 955271"/>
              <a:gd name="connsiteX74" fmla="*/ 4937036 w 5741575"/>
              <a:gd name="connsiteY74" fmla="*/ 195446 h 955271"/>
              <a:gd name="connsiteX75" fmla="*/ 5047626 w 5741575"/>
              <a:gd name="connsiteY75" fmla="*/ 149604 h 955271"/>
              <a:gd name="connsiteX76" fmla="*/ 5200247 w 5741575"/>
              <a:gd name="connsiteY76" fmla="*/ 142695 h 955271"/>
              <a:gd name="connsiteX77" fmla="*/ 5235691 w 5741575"/>
              <a:gd name="connsiteY77" fmla="*/ 173330 h 955271"/>
              <a:gd name="connsiteX78" fmla="*/ 5280133 w 5741575"/>
              <a:gd name="connsiteY78" fmla="*/ 189342 h 955271"/>
              <a:gd name="connsiteX79" fmla="*/ 5291963 w 5741575"/>
              <a:gd name="connsiteY79" fmla="*/ 139446 h 955271"/>
              <a:gd name="connsiteX80" fmla="*/ 5418472 w 5741575"/>
              <a:gd name="connsiteY80" fmla="*/ 89163 h 955271"/>
              <a:gd name="connsiteX81" fmla="*/ 5482354 w 5741575"/>
              <a:gd name="connsiteY81" fmla="*/ 69470 h 955271"/>
              <a:gd name="connsiteX82" fmla="*/ 5583280 w 5741575"/>
              <a:gd name="connsiteY82" fmla="*/ 49787 h 955271"/>
              <a:gd name="connsiteX83" fmla="*/ 5613766 w 5741575"/>
              <a:gd name="connsiteY83" fmla="*/ 41855 h 955271"/>
              <a:gd name="connsiteX84" fmla="*/ 5684952 w 5741575"/>
              <a:gd name="connsiteY84" fmla="*/ 26088 h 955271"/>
              <a:gd name="connsiteX85" fmla="*/ 5741575 w 5741575"/>
              <a:gd name="connsiteY85"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792101 w 5741575"/>
              <a:gd name="connsiteY49" fmla="*/ 365927 h 955271"/>
              <a:gd name="connsiteX50" fmla="*/ 2885545 w 5741575"/>
              <a:gd name="connsiteY50" fmla="*/ 372818 h 955271"/>
              <a:gd name="connsiteX51" fmla="*/ 3009558 w 5741575"/>
              <a:gd name="connsiteY51" fmla="*/ 370573 h 955271"/>
              <a:gd name="connsiteX52" fmla="*/ 3095010 w 5741575"/>
              <a:gd name="connsiteY52" fmla="*/ 332454 h 955271"/>
              <a:gd name="connsiteX53" fmla="*/ 3103742 w 5741575"/>
              <a:gd name="connsiteY53" fmla="*/ 337974 h 955271"/>
              <a:gd name="connsiteX54" fmla="*/ 3165093 w 5741575"/>
              <a:gd name="connsiteY54" fmla="*/ 329459 h 955271"/>
              <a:gd name="connsiteX55" fmla="*/ 3373785 w 5741575"/>
              <a:gd name="connsiteY55" fmla="*/ 255680 h 955271"/>
              <a:gd name="connsiteX56" fmla="*/ 3493851 w 5741575"/>
              <a:gd name="connsiteY56" fmla="*/ 240255 h 955271"/>
              <a:gd name="connsiteX57" fmla="*/ 3537470 w 5741575"/>
              <a:gd name="connsiteY57" fmla="*/ 241867 h 955271"/>
              <a:gd name="connsiteX58" fmla="*/ 3610489 w 5741575"/>
              <a:gd name="connsiteY58" fmla="*/ 244128 h 955271"/>
              <a:gd name="connsiteX59" fmla="*/ 3667539 w 5741575"/>
              <a:gd name="connsiteY59" fmla="*/ 263271 h 955271"/>
              <a:gd name="connsiteX60" fmla="*/ 3727614 w 5741575"/>
              <a:gd name="connsiteY60" fmla="*/ 258245 h 955271"/>
              <a:gd name="connsiteX61" fmla="*/ 3738369 w 5741575"/>
              <a:gd name="connsiteY61" fmla="*/ 234506 h 955271"/>
              <a:gd name="connsiteX62" fmla="*/ 3803670 w 5741575"/>
              <a:gd name="connsiteY62" fmla="*/ 236457 h 955271"/>
              <a:gd name="connsiteX63" fmla="*/ 3903080 w 5741575"/>
              <a:gd name="connsiteY63" fmla="*/ 241890 h 955271"/>
              <a:gd name="connsiteX64" fmla="*/ 4114838 w 5741575"/>
              <a:gd name="connsiteY64" fmla="*/ 238165 h 955271"/>
              <a:gd name="connsiteX65" fmla="*/ 4271023 w 5741575"/>
              <a:gd name="connsiteY65" fmla="*/ 241959 h 955271"/>
              <a:gd name="connsiteX66" fmla="*/ 4367397 w 5741575"/>
              <a:gd name="connsiteY66" fmla="*/ 271442 h 955271"/>
              <a:gd name="connsiteX67" fmla="*/ 4495366 w 5741575"/>
              <a:gd name="connsiteY67" fmla="*/ 271618 h 955271"/>
              <a:gd name="connsiteX68" fmla="*/ 4517347 w 5741575"/>
              <a:gd name="connsiteY68" fmla="*/ 275639 h 955271"/>
              <a:gd name="connsiteX69" fmla="*/ 4546116 w 5741575"/>
              <a:gd name="connsiteY69" fmla="*/ 268568 h 955271"/>
              <a:gd name="connsiteX70" fmla="*/ 4661259 w 5741575"/>
              <a:gd name="connsiteY70" fmla="*/ 238966 h 955271"/>
              <a:gd name="connsiteX71" fmla="*/ 4750403 w 5741575"/>
              <a:gd name="connsiteY71" fmla="*/ 204364 h 955271"/>
              <a:gd name="connsiteX72" fmla="*/ 4867614 w 5741575"/>
              <a:gd name="connsiteY72" fmla="*/ 208668 h 955271"/>
              <a:gd name="connsiteX73" fmla="*/ 4937036 w 5741575"/>
              <a:gd name="connsiteY73" fmla="*/ 195446 h 955271"/>
              <a:gd name="connsiteX74" fmla="*/ 5047626 w 5741575"/>
              <a:gd name="connsiteY74" fmla="*/ 149604 h 955271"/>
              <a:gd name="connsiteX75" fmla="*/ 5200247 w 5741575"/>
              <a:gd name="connsiteY75" fmla="*/ 142695 h 955271"/>
              <a:gd name="connsiteX76" fmla="*/ 5235691 w 5741575"/>
              <a:gd name="connsiteY76" fmla="*/ 173330 h 955271"/>
              <a:gd name="connsiteX77" fmla="*/ 5280133 w 5741575"/>
              <a:gd name="connsiteY77" fmla="*/ 189342 h 955271"/>
              <a:gd name="connsiteX78" fmla="*/ 5291963 w 5741575"/>
              <a:gd name="connsiteY78" fmla="*/ 139446 h 955271"/>
              <a:gd name="connsiteX79" fmla="*/ 5418472 w 5741575"/>
              <a:gd name="connsiteY79" fmla="*/ 89163 h 955271"/>
              <a:gd name="connsiteX80" fmla="*/ 5482354 w 5741575"/>
              <a:gd name="connsiteY80" fmla="*/ 69470 h 955271"/>
              <a:gd name="connsiteX81" fmla="*/ 5583280 w 5741575"/>
              <a:gd name="connsiteY81" fmla="*/ 49787 h 955271"/>
              <a:gd name="connsiteX82" fmla="*/ 5613766 w 5741575"/>
              <a:gd name="connsiteY82" fmla="*/ 41855 h 955271"/>
              <a:gd name="connsiteX83" fmla="*/ 5684952 w 5741575"/>
              <a:gd name="connsiteY83" fmla="*/ 26088 h 955271"/>
              <a:gd name="connsiteX84" fmla="*/ 5741575 w 5741575"/>
              <a:gd name="connsiteY84"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786278 w 5741575"/>
              <a:gd name="connsiteY48" fmla="*/ 359869 h 955271"/>
              <a:gd name="connsiteX49" fmla="*/ 2885545 w 5741575"/>
              <a:gd name="connsiteY49" fmla="*/ 372818 h 955271"/>
              <a:gd name="connsiteX50" fmla="*/ 3009558 w 5741575"/>
              <a:gd name="connsiteY50" fmla="*/ 370573 h 955271"/>
              <a:gd name="connsiteX51" fmla="*/ 3095010 w 5741575"/>
              <a:gd name="connsiteY51" fmla="*/ 332454 h 955271"/>
              <a:gd name="connsiteX52" fmla="*/ 3103742 w 5741575"/>
              <a:gd name="connsiteY52" fmla="*/ 337974 h 955271"/>
              <a:gd name="connsiteX53" fmla="*/ 3165093 w 5741575"/>
              <a:gd name="connsiteY53" fmla="*/ 329459 h 955271"/>
              <a:gd name="connsiteX54" fmla="*/ 3373785 w 5741575"/>
              <a:gd name="connsiteY54" fmla="*/ 255680 h 955271"/>
              <a:gd name="connsiteX55" fmla="*/ 3493851 w 5741575"/>
              <a:gd name="connsiteY55" fmla="*/ 240255 h 955271"/>
              <a:gd name="connsiteX56" fmla="*/ 3537470 w 5741575"/>
              <a:gd name="connsiteY56" fmla="*/ 241867 h 955271"/>
              <a:gd name="connsiteX57" fmla="*/ 3610489 w 5741575"/>
              <a:gd name="connsiteY57" fmla="*/ 244128 h 955271"/>
              <a:gd name="connsiteX58" fmla="*/ 3667539 w 5741575"/>
              <a:gd name="connsiteY58" fmla="*/ 263271 h 955271"/>
              <a:gd name="connsiteX59" fmla="*/ 3727614 w 5741575"/>
              <a:gd name="connsiteY59" fmla="*/ 258245 h 955271"/>
              <a:gd name="connsiteX60" fmla="*/ 3738369 w 5741575"/>
              <a:gd name="connsiteY60" fmla="*/ 234506 h 955271"/>
              <a:gd name="connsiteX61" fmla="*/ 3803670 w 5741575"/>
              <a:gd name="connsiteY61" fmla="*/ 236457 h 955271"/>
              <a:gd name="connsiteX62" fmla="*/ 3903080 w 5741575"/>
              <a:gd name="connsiteY62" fmla="*/ 241890 h 955271"/>
              <a:gd name="connsiteX63" fmla="*/ 4114838 w 5741575"/>
              <a:gd name="connsiteY63" fmla="*/ 238165 h 955271"/>
              <a:gd name="connsiteX64" fmla="*/ 4271023 w 5741575"/>
              <a:gd name="connsiteY64" fmla="*/ 241959 h 955271"/>
              <a:gd name="connsiteX65" fmla="*/ 4367397 w 5741575"/>
              <a:gd name="connsiteY65" fmla="*/ 271442 h 955271"/>
              <a:gd name="connsiteX66" fmla="*/ 4495366 w 5741575"/>
              <a:gd name="connsiteY66" fmla="*/ 271618 h 955271"/>
              <a:gd name="connsiteX67" fmla="*/ 4517347 w 5741575"/>
              <a:gd name="connsiteY67" fmla="*/ 275639 h 955271"/>
              <a:gd name="connsiteX68" fmla="*/ 4546116 w 5741575"/>
              <a:gd name="connsiteY68" fmla="*/ 268568 h 955271"/>
              <a:gd name="connsiteX69" fmla="*/ 4661259 w 5741575"/>
              <a:gd name="connsiteY69" fmla="*/ 238966 h 955271"/>
              <a:gd name="connsiteX70" fmla="*/ 4750403 w 5741575"/>
              <a:gd name="connsiteY70" fmla="*/ 204364 h 955271"/>
              <a:gd name="connsiteX71" fmla="*/ 4867614 w 5741575"/>
              <a:gd name="connsiteY71" fmla="*/ 208668 h 955271"/>
              <a:gd name="connsiteX72" fmla="*/ 4937036 w 5741575"/>
              <a:gd name="connsiteY72" fmla="*/ 195446 h 955271"/>
              <a:gd name="connsiteX73" fmla="*/ 5047626 w 5741575"/>
              <a:gd name="connsiteY73" fmla="*/ 149604 h 955271"/>
              <a:gd name="connsiteX74" fmla="*/ 5200247 w 5741575"/>
              <a:gd name="connsiteY74" fmla="*/ 142695 h 955271"/>
              <a:gd name="connsiteX75" fmla="*/ 5235691 w 5741575"/>
              <a:gd name="connsiteY75" fmla="*/ 173330 h 955271"/>
              <a:gd name="connsiteX76" fmla="*/ 5280133 w 5741575"/>
              <a:gd name="connsiteY76" fmla="*/ 189342 h 955271"/>
              <a:gd name="connsiteX77" fmla="*/ 5291963 w 5741575"/>
              <a:gd name="connsiteY77" fmla="*/ 139446 h 955271"/>
              <a:gd name="connsiteX78" fmla="*/ 5418472 w 5741575"/>
              <a:gd name="connsiteY78" fmla="*/ 89163 h 955271"/>
              <a:gd name="connsiteX79" fmla="*/ 5482354 w 5741575"/>
              <a:gd name="connsiteY79" fmla="*/ 69470 h 955271"/>
              <a:gd name="connsiteX80" fmla="*/ 5583280 w 5741575"/>
              <a:gd name="connsiteY80" fmla="*/ 49787 h 955271"/>
              <a:gd name="connsiteX81" fmla="*/ 5613766 w 5741575"/>
              <a:gd name="connsiteY81" fmla="*/ 41855 h 955271"/>
              <a:gd name="connsiteX82" fmla="*/ 5684952 w 5741575"/>
              <a:gd name="connsiteY82" fmla="*/ 26088 h 955271"/>
              <a:gd name="connsiteX83" fmla="*/ 5741575 w 5741575"/>
              <a:gd name="connsiteY83"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779510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11054 w 5741575"/>
              <a:gd name="connsiteY45" fmla="*/ 360597 h 955271"/>
              <a:gd name="connsiteX46" fmla="*/ 2777227 w 5741575"/>
              <a:gd name="connsiteY46" fmla="*/ 368972 h 955271"/>
              <a:gd name="connsiteX47" fmla="*/ 2824768 w 5741575"/>
              <a:gd name="connsiteY47" fmla="*/ 361652 h 955271"/>
              <a:gd name="connsiteX48" fmla="*/ 2885545 w 5741575"/>
              <a:gd name="connsiteY48" fmla="*/ 372818 h 955271"/>
              <a:gd name="connsiteX49" fmla="*/ 3009558 w 5741575"/>
              <a:gd name="connsiteY49" fmla="*/ 370573 h 955271"/>
              <a:gd name="connsiteX50" fmla="*/ 3095010 w 5741575"/>
              <a:gd name="connsiteY50" fmla="*/ 332454 h 955271"/>
              <a:gd name="connsiteX51" fmla="*/ 3103742 w 5741575"/>
              <a:gd name="connsiteY51" fmla="*/ 337974 h 955271"/>
              <a:gd name="connsiteX52" fmla="*/ 3165093 w 5741575"/>
              <a:gd name="connsiteY52" fmla="*/ 329459 h 955271"/>
              <a:gd name="connsiteX53" fmla="*/ 3373785 w 5741575"/>
              <a:gd name="connsiteY53" fmla="*/ 255680 h 955271"/>
              <a:gd name="connsiteX54" fmla="*/ 3493851 w 5741575"/>
              <a:gd name="connsiteY54" fmla="*/ 240255 h 955271"/>
              <a:gd name="connsiteX55" fmla="*/ 3537470 w 5741575"/>
              <a:gd name="connsiteY55" fmla="*/ 241867 h 955271"/>
              <a:gd name="connsiteX56" fmla="*/ 3610489 w 5741575"/>
              <a:gd name="connsiteY56" fmla="*/ 244128 h 955271"/>
              <a:gd name="connsiteX57" fmla="*/ 3667539 w 5741575"/>
              <a:gd name="connsiteY57" fmla="*/ 263271 h 955271"/>
              <a:gd name="connsiteX58" fmla="*/ 3727614 w 5741575"/>
              <a:gd name="connsiteY58" fmla="*/ 258245 h 955271"/>
              <a:gd name="connsiteX59" fmla="*/ 3738369 w 5741575"/>
              <a:gd name="connsiteY59" fmla="*/ 234506 h 955271"/>
              <a:gd name="connsiteX60" fmla="*/ 3803670 w 5741575"/>
              <a:gd name="connsiteY60" fmla="*/ 236457 h 955271"/>
              <a:gd name="connsiteX61" fmla="*/ 3903080 w 5741575"/>
              <a:gd name="connsiteY61" fmla="*/ 241890 h 955271"/>
              <a:gd name="connsiteX62" fmla="*/ 4114838 w 5741575"/>
              <a:gd name="connsiteY62" fmla="*/ 238165 h 955271"/>
              <a:gd name="connsiteX63" fmla="*/ 4271023 w 5741575"/>
              <a:gd name="connsiteY63" fmla="*/ 241959 h 955271"/>
              <a:gd name="connsiteX64" fmla="*/ 4367397 w 5741575"/>
              <a:gd name="connsiteY64" fmla="*/ 271442 h 955271"/>
              <a:gd name="connsiteX65" fmla="*/ 4495366 w 5741575"/>
              <a:gd name="connsiteY65" fmla="*/ 271618 h 955271"/>
              <a:gd name="connsiteX66" fmla="*/ 4517347 w 5741575"/>
              <a:gd name="connsiteY66" fmla="*/ 275639 h 955271"/>
              <a:gd name="connsiteX67" fmla="*/ 4546116 w 5741575"/>
              <a:gd name="connsiteY67" fmla="*/ 268568 h 955271"/>
              <a:gd name="connsiteX68" fmla="*/ 4661259 w 5741575"/>
              <a:gd name="connsiteY68" fmla="*/ 238966 h 955271"/>
              <a:gd name="connsiteX69" fmla="*/ 4750403 w 5741575"/>
              <a:gd name="connsiteY69" fmla="*/ 204364 h 955271"/>
              <a:gd name="connsiteX70" fmla="*/ 4867614 w 5741575"/>
              <a:gd name="connsiteY70" fmla="*/ 208668 h 955271"/>
              <a:gd name="connsiteX71" fmla="*/ 4937036 w 5741575"/>
              <a:gd name="connsiteY71" fmla="*/ 195446 h 955271"/>
              <a:gd name="connsiteX72" fmla="*/ 5047626 w 5741575"/>
              <a:gd name="connsiteY72" fmla="*/ 149604 h 955271"/>
              <a:gd name="connsiteX73" fmla="*/ 5200247 w 5741575"/>
              <a:gd name="connsiteY73" fmla="*/ 142695 h 955271"/>
              <a:gd name="connsiteX74" fmla="*/ 5235691 w 5741575"/>
              <a:gd name="connsiteY74" fmla="*/ 173330 h 955271"/>
              <a:gd name="connsiteX75" fmla="*/ 5280133 w 5741575"/>
              <a:gd name="connsiteY75" fmla="*/ 189342 h 955271"/>
              <a:gd name="connsiteX76" fmla="*/ 5291963 w 5741575"/>
              <a:gd name="connsiteY76" fmla="*/ 139446 h 955271"/>
              <a:gd name="connsiteX77" fmla="*/ 5418472 w 5741575"/>
              <a:gd name="connsiteY77" fmla="*/ 89163 h 955271"/>
              <a:gd name="connsiteX78" fmla="*/ 5482354 w 5741575"/>
              <a:gd name="connsiteY78" fmla="*/ 69470 h 955271"/>
              <a:gd name="connsiteX79" fmla="*/ 5583280 w 5741575"/>
              <a:gd name="connsiteY79" fmla="*/ 49787 h 955271"/>
              <a:gd name="connsiteX80" fmla="*/ 5613766 w 5741575"/>
              <a:gd name="connsiteY80" fmla="*/ 41855 h 955271"/>
              <a:gd name="connsiteX81" fmla="*/ 5684952 w 5741575"/>
              <a:gd name="connsiteY81" fmla="*/ 26088 h 955271"/>
              <a:gd name="connsiteX82" fmla="*/ 5741575 w 5741575"/>
              <a:gd name="connsiteY82"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01547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80133 w 5741575"/>
              <a:gd name="connsiteY74" fmla="*/ 189342 h 955271"/>
              <a:gd name="connsiteX75" fmla="*/ 5291963 w 5741575"/>
              <a:gd name="connsiteY75" fmla="*/ 139446 h 955271"/>
              <a:gd name="connsiteX76" fmla="*/ 5418472 w 5741575"/>
              <a:gd name="connsiteY76" fmla="*/ 89163 h 955271"/>
              <a:gd name="connsiteX77" fmla="*/ 5482354 w 5741575"/>
              <a:gd name="connsiteY77" fmla="*/ 69470 h 955271"/>
              <a:gd name="connsiteX78" fmla="*/ 5583280 w 5741575"/>
              <a:gd name="connsiteY78" fmla="*/ 49787 h 955271"/>
              <a:gd name="connsiteX79" fmla="*/ 5613766 w 5741575"/>
              <a:gd name="connsiteY79" fmla="*/ 41855 h 955271"/>
              <a:gd name="connsiteX80" fmla="*/ 5684952 w 5741575"/>
              <a:gd name="connsiteY80" fmla="*/ 26088 h 955271"/>
              <a:gd name="connsiteX81" fmla="*/ 5741575 w 5741575"/>
              <a:gd name="connsiteY81"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35691 w 5741575"/>
              <a:gd name="connsiteY73" fmla="*/ 173330 h 955271"/>
              <a:gd name="connsiteX74" fmla="*/ 5291963 w 5741575"/>
              <a:gd name="connsiteY74" fmla="*/ 139446 h 955271"/>
              <a:gd name="connsiteX75" fmla="*/ 5418472 w 5741575"/>
              <a:gd name="connsiteY75" fmla="*/ 89163 h 955271"/>
              <a:gd name="connsiteX76" fmla="*/ 5482354 w 5741575"/>
              <a:gd name="connsiteY76" fmla="*/ 69470 h 955271"/>
              <a:gd name="connsiteX77" fmla="*/ 5583280 w 5741575"/>
              <a:gd name="connsiteY77" fmla="*/ 49787 h 955271"/>
              <a:gd name="connsiteX78" fmla="*/ 5613766 w 5741575"/>
              <a:gd name="connsiteY78" fmla="*/ 41855 h 955271"/>
              <a:gd name="connsiteX79" fmla="*/ 5684952 w 5741575"/>
              <a:gd name="connsiteY79" fmla="*/ 26088 h 955271"/>
              <a:gd name="connsiteX80" fmla="*/ 5741575 w 5741575"/>
              <a:gd name="connsiteY80"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47626 w 5741575"/>
              <a:gd name="connsiteY71" fmla="*/ 149604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65093 w 5741575"/>
              <a:gd name="connsiteY51" fmla="*/ 329459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03742 w 5741575"/>
              <a:gd name="connsiteY50" fmla="*/ 337974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31718 w 5741575"/>
              <a:gd name="connsiteY44" fmla="*/ 361545 h 955271"/>
              <a:gd name="connsiteX45" fmla="*/ 2777227 w 5741575"/>
              <a:gd name="connsiteY45" fmla="*/ 368972 h 955271"/>
              <a:gd name="connsiteX46" fmla="*/ 2824768 w 5741575"/>
              <a:gd name="connsiteY46" fmla="*/ 361652 h 955271"/>
              <a:gd name="connsiteX47" fmla="*/ 2885545 w 5741575"/>
              <a:gd name="connsiteY47" fmla="*/ 372818 h 955271"/>
              <a:gd name="connsiteX48" fmla="*/ 3009558 w 5741575"/>
              <a:gd name="connsiteY48" fmla="*/ 370573 h 955271"/>
              <a:gd name="connsiteX49" fmla="*/ 3095010 w 5741575"/>
              <a:gd name="connsiteY49" fmla="*/ 332454 h 955271"/>
              <a:gd name="connsiteX50" fmla="*/ 3148998 w 5741575"/>
              <a:gd name="connsiteY50" fmla="*/ 315286 h 955271"/>
              <a:gd name="connsiteX51" fmla="*/ 3195264 w 5741575"/>
              <a:gd name="connsiteY51" fmla="*/ 293158 h 955271"/>
              <a:gd name="connsiteX52" fmla="*/ 3373785 w 5741575"/>
              <a:gd name="connsiteY52" fmla="*/ 255680 h 955271"/>
              <a:gd name="connsiteX53" fmla="*/ 3493851 w 5741575"/>
              <a:gd name="connsiteY53" fmla="*/ 240255 h 955271"/>
              <a:gd name="connsiteX54" fmla="*/ 3537470 w 5741575"/>
              <a:gd name="connsiteY54" fmla="*/ 241867 h 955271"/>
              <a:gd name="connsiteX55" fmla="*/ 3610489 w 5741575"/>
              <a:gd name="connsiteY55" fmla="*/ 244128 h 955271"/>
              <a:gd name="connsiteX56" fmla="*/ 3667539 w 5741575"/>
              <a:gd name="connsiteY56" fmla="*/ 263271 h 955271"/>
              <a:gd name="connsiteX57" fmla="*/ 3727614 w 5741575"/>
              <a:gd name="connsiteY57" fmla="*/ 258245 h 955271"/>
              <a:gd name="connsiteX58" fmla="*/ 3738369 w 5741575"/>
              <a:gd name="connsiteY58" fmla="*/ 234506 h 955271"/>
              <a:gd name="connsiteX59" fmla="*/ 3803670 w 5741575"/>
              <a:gd name="connsiteY59" fmla="*/ 236457 h 955271"/>
              <a:gd name="connsiteX60" fmla="*/ 3903080 w 5741575"/>
              <a:gd name="connsiteY60" fmla="*/ 241890 h 955271"/>
              <a:gd name="connsiteX61" fmla="*/ 4114838 w 5741575"/>
              <a:gd name="connsiteY61" fmla="*/ 238165 h 955271"/>
              <a:gd name="connsiteX62" fmla="*/ 4271023 w 5741575"/>
              <a:gd name="connsiteY62" fmla="*/ 241959 h 955271"/>
              <a:gd name="connsiteX63" fmla="*/ 4367397 w 5741575"/>
              <a:gd name="connsiteY63" fmla="*/ 271442 h 955271"/>
              <a:gd name="connsiteX64" fmla="*/ 4495366 w 5741575"/>
              <a:gd name="connsiteY64" fmla="*/ 271618 h 955271"/>
              <a:gd name="connsiteX65" fmla="*/ 4517347 w 5741575"/>
              <a:gd name="connsiteY65" fmla="*/ 275639 h 955271"/>
              <a:gd name="connsiteX66" fmla="*/ 4546116 w 5741575"/>
              <a:gd name="connsiteY66" fmla="*/ 268568 h 955271"/>
              <a:gd name="connsiteX67" fmla="*/ 4661259 w 5741575"/>
              <a:gd name="connsiteY67" fmla="*/ 238966 h 955271"/>
              <a:gd name="connsiteX68" fmla="*/ 4750403 w 5741575"/>
              <a:gd name="connsiteY68" fmla="*/ 204364 h 955271"/>
              <a:gd name="connsiteX69" fmla="*/ 4867614 w 5741575"/>
              <a:gd name="connsiteY69" fmla="*/ 208668 h 955271"/>
              <a:gd name="connsiteX70" fmla="*/ 4937036 w 5741575"/>
              <a:gd name="connsiteY70" fmla="*/ 195446 h 955271"/>
              <a:gd name="connsiteX71" fmla="*/ 5067740 w 5741575"/>
              <a:gd name="connsiteY71" fmla="*/ 172293 h 955271"/>
              <a:gd name="connsiteX72" fmla="*/ 5200247 w 5741575"/>
              <a:gd name="connsiteY72" fmla="*/ 142695 h 955271"/>
              <a:gd name="connsiteX73" fmla="*/ 5291963 w 5741575"/>
              <a:gd name="connsiteY73" fmla="*/ 139446 h 955271"/>
              <a:gd name="connsiteX74" fmla="*/ 5418472 w 5741575"/>
              <a:gd name="connsiteY74" fmla="*/ 89163 h 955271"/>
              <a:gd name="connsiteX75" fmla="*/ 5482354 w 5741575"/>
              <a:gd name="connsiteY75" fmla="*/ 69470 h 955271"/>
              <a:gd name="connsiteX76" fmla="*/ 5583280 w 5741575"/>
              <a:gd name="connsiteY76" fmla="*/ 49787 h 955271"/>
              <a:gd name="connsiteX77" fmla="*/ 5613766 w 5741575"/>
              <a:gd name="connsiteY77" fmla="*/ 41855 h 955271"/>
              <a:gd name="connsiteX78" fmla="*/ 5684952 w 5741575"/>
              <a:gd name="connsiteY78" fmla="*/ 26088 h 955271"/>
              <a:gd name="connsiteX79" fmla="*/ 5741575 w 5741575"/>
              <a:gd name="connsiteY79"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697479 w 5741575"/>
              <a:gd name="connsiteY43" fmla="*/ 361430 h 955271"/>
              <a:gd name="connsiteX44" fmla="*/ 2777227 w 5741575"/>
              <a:gd name="connsiteY44" fmla="*/ 368972 h 955271"/>
              <a:gd name="connsiteX45" fmla="*/ 2824768 w 5741575"/>
              <a:gd name="connsiteY45" fmla="*/ 361652 h 955271"/>
              <a:gd name="connsiteX46" fmla="*/ 2885545 w 5741575"/>
              <a:gd name="connsiteY46" fmla="*/ 372818 h 955271"/>
              <a:gd name="connsiteX47" fmla="*/ 3009558 w 5741575"/>
              <a:gd name="connsiteY47" fmla="*/ 370573 h 955271"/>
              <a:gd name="connsiteX48" fmla="*/ 3095010 w 5741575"/>
              <a:gd name="connsiteY48" fmla="*/ 332454 h 955271"/>
              <a:gd name="connsiteX49" fmla="*/ 3148998 w 5741575"/>
              <a:gd name="connsiteY49" fmla="*/ 315286 h 955271"/>
              <a:gd name="connsiteX50" fmla="*/ 3195264 w 5741575"/>
              <a:gd name="connsiteY50" fmla="*/ 293158 h 955271"/>
              <a:gd name="connsiteX51" fmla="*/ 3373785 w 5741575"/>
              <a:gd name="connsiteY51" fmla="*/ 255680 h 955271"/>
              <a:gd name="connsiteX52" fmla="*/ 3493851 w 5741575"/>
              <a:gd name="connsiteY52" fmla="*/ 240255 h 955271"/>
              <a:gd name="connsiteX53" fmla="*/ 3537470 w 5741575"/>
              <a:gd name="connsiteY53" fmla="*/ 241867 h 955271"/>
              <a:gd name="connsiteX54" fmla="*/ 3610489 w 5741575"/>
              <a:gd name="connsiteY54" fmla="*/ 244128 h 955271"/>
              <a:gd name="connsiteX55" fmla="*/ 3667539 w 5741575"/>
              <a:gd name="connsiteY55" fmla="*/ 263271 h 955271"/>
              <a:gd name="connsiteX56" fmla="*/ 3727614 w 5741575"/>
              <a:gd name="connsiteY56" fmla="*/ 258245 h 955271"/>
              <a:gd name="connsiteX57" fmla="*/ 3738369 w 5741575"/>
              <a:gd name="connsiteY57" fmla="*/ 234506 h 955271"/>
              <a:gd name="connsiteX58" fmla="*/ 3803670 w 5741575"/>
              <a:gd name="connsiteY58" fmla="*/ 236457 h 955271"/>
              <a:gd name="connsiteX59" fmla="*/ 3903080 w 5741575"/>
              <a:gd name="connsiteY59" fmla="*/ 241890 h 955271"/>
              <a:gd name="connsiteX60" fmla="*/ 4114838 w 5741575"/>
              <a:gd name="connsiteY60" fmla="*/ 238165 h 955271"/>
              <a:gd name="connsiteX61" fmla="*/ 4271023 w 5741575"/>
              <a:gd name="connsiteY61" fmla="*/ 241959 h 955271"/>
              <a:gd name="connsiteX62" fmla="*/ 4367397 w 5741575"/>
              <a:gd name="connsiteY62" fmla="*/ 271442 h 955271"/>
              <a:gd name="connsiteX63" fmla="*/ 4495366 w 5741575"/>
              <a:gd name="connsiteY63" fmla="*/ 271618 h 955271"/>
              <a:gd name="connsiteX64" fmla="*/ 4517347 w 5741575"/>
              <a:gd name="connsiteY64" fmla="*/ 275639 h 955271"/>
              <a:gd name="connsiteX65" fmla="*/ 4546116 w 5741575"/>
              <a:gd name="connsiteY65" fmla="*/ 268568 h 955271"/>
              <a:gd name="connsiteX66" fmla="*/ 4661259 w 5741575"/>
              <a:gd name="connsiteY66" fmla="*/ 238966 h 955271"/>
              <a:gd name="connsiteX67" fmla="*/ 4750403 w 5741575"/>
              <a:gd name="connsiteY67" fmla="*/ 204364 h 955271"/>
              <a:gd name="connsiteX68" fmla="*/ 4867614 w 5741575"/>
              <a:gd name="connsiteY68" fmla="*/ 208668 h 955271"/>
              <a:gd name="connsiteX69" fmla="*/ 4937036 w 5741575"/>
              <a:gd name="connsiteY69" fmla="*/ 195446 h 955271"/>
              <a:gd name="connsiteX70" fmla="*/ 5067740 w 5741575"/>
              <a:gd name="connsiteY70" fmla="*/ 172293 h 955271"/>
              <a:gd name="connsiteX71" fmla="*/ 5200247 w 5741575"/>
              <a:gd name="connsiteY71" fmla="*/ 142695 h 955271"/>
              <a:gd name="connsiteX72" fmla="*/ 5291963 w 5741575"/>
              <a:gd name="connsiteY72" fmla="*/ 139446 h 955271"/>
              <a:gd name="connsiteX73" fmla="*/ 5418472 w 5741575"/>
              <a:gd name="connsiteY73" fmla="*/ 89163 h 955271"/>
              <a:gd name="connsiteX74" fmla="*/ 5482354 w 5741575"/>
              <a:gd name="connsiteY74" fmla="*/ 69470 h 955271"/>
              <a:gd name="connsiteX75" fmla="*/ 5583280 w 5741575"/>
              <a:gd name="connsiteY75" fmla="*/ 49787 h 955271"/>
              <a:gd name="connsiteX76" fmla="*/ 5613766 w 5741575"/>
              <a:gd name="connsiteY76" fmla="*/ 41855 h 955271"/>
              <a:gd name="connsiteX77" fmla="*/ 5684952 w 5741575"/>
              <a:gd name="connsiteY77" fmla="*/ 26088 h 955271"/>
              <a:gd name="connsiteX78" fmla="*/ 5741575 w 5741575"/>
              <a:gd name="connsiteY78"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687125 w 5741575"/>
              <a:gd name="connsiteY42" fmla="*/ 366820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91963 w 5741575"/>
              <a:gd name="connsiteY71" fmla="*/ 139446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418472 w 5741575"/>
              <a:gd name="connsiteY72" fmla="*/ 89163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02777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 name="connsiteX0" fmla="*/ 5741575 w 5741575"/>
              <a:gd name="connsiteY0" fmla="*/ 0 h 955271"/>
              <a:gd name="connsiteX1" fmla="*/ 5741575 w 5741575"/>
              <a:gd name="connsiteY1" fmla="*/ 955271 h 955271"/>
              <a:gd name="connsiteX2" fmla="*/ 0 w 5741575"/>
              <a:gd name="connsiteY2" fmla="*/ 955271 h 955271"/>
              <a:gd name="connsiteX3" fmla="*/ 8558 w 5741575"/>
              <a:gd name="connsiteY3" fmla="*/ 953971 h 955271"/>
              <a:gd name="connsiteX4" fmla="*/ 16894 w 5741575"/>
              <a:gd name="connsiteY4" fmla="*/ 953847 h 955271"/>
              <a:gd name="connsiteX5" fmla="*/ 28156 w 5741575"/>
              <a:gd name="connsiteY5" fmla="*/ 951374 h 955271"/>
              <a:gd name="connsiteX6" fmla="*/ 28293 w 5741575"/>
              <a:gd name="connsiteY6" fmla="*/ 950971 h 955271"/>
              <a:gd name="connsiteX7" fmla="*/ 59229 w 5741575"/>
              <a:gd name="connsiteY7" fmla="*/ 903950 h 955271"/>
              <a:gd name="connsiteX8" fmla="*/ 148657 w 5741575"/>
              <a:gd name="connsiteY8" fmla="*/ 898134 h 955271"/>
              <a:gd name="connsiteX9" fmla="*/ 174554 w 5741575"/>
              <a:gd name="connsiteY9" fmla="*/ 886351 h 955271"/>
              <a:gd name="connsiteX10" fmla="*/ 187633 w 5741575"/>
              <a:gd name="connsiteY10" fmla="*/ 878226 h 955271"/>
              <a:gd name="connsiteX11" fmla="*/ 187961 w 5741575"/>
              <a:gd name="connsiteY11" fmla="*/ 876538 h 955271"/>
              <a:gd name="connsiteX12" fmla="*/ 240501 w 5741575"/>
              <a:gd name="connsiteY12" fmla="*/ 873150 h 955271"/>
              <a:gd name="connsiteX13" fmla="*/ 246345 w 5741575"/>
              <a:gd name="connsiteY13" fmla="*/ 869942 h 955271"/>
              <a:gd name="connsiteX14" fmla="*/ 306299 w 5741575"/>
              <a:gd name="connsiteY14" fmla="*/ 873609 h 955271"/>
              <a:gd name="connsiteX15" fmla="*/ 331571 w 5741575"/>
              <a:gd name="connsiteY15" fmla="*/ 869866 h 955271"/>
              <a:gd name="connsiteX16" fmla="*/ 384157 w 5741575"/>
              <a:gd name="connsiteY16" fmla="*/ 867971 h 955271"/>
              <a:gd name="connsiteX17" fmla="*/ 477637 w 5741575"/>
              <a:gd name="connsiteY17" fmla="*/ 870334 h 955271"/>
              <a:gd name="connsiteX18" fmla="*/ 570239 w 5741575"/>
              <a:gd name="connsiteY18" fmla="*/ 829596 h 955271"/>
              <a:gd name="connsiteX19" fmla="*/ 772070 w 5741575"/>
              <a:gd name="connsiteY19" fmla="*/ 820296 h 955271"/>
              <a:gd name="connsiteX20" fmla="*/ 948872 w 5741575"/>
              <a:gd name="connsiteY20" fmla="*/ 772201 h 955271"/>
              <a:gd name="connsiteX21" fmla="*/ 1127089 w 5741575"/>
              <a:gd name="connsiteY21" fmla="*/ 746926 h 955271"/>
              <a:gd name="connsiteX22" fmla="*/ 1226314 w 5741575"/>
              <a:gd name="connsiteY22" fmla="*/ 722473 h 955271"/>
              <a:gd name="connsiteX23" fmla="*/ 1278773 w 5741575"/>
              <a:gd name="connsiteY23" fmla="*/ 711503 h 955271"/>
              <a:gd name="connsiteX24" fmla="*/ 1317691 w 5741575"/>
              <a:gd name="connsiteY24" fmla="*/ 708529 h 955271"/>
              <a:gd name="connsiteX25" fmla="*/ 1360404 w 5741575"/>
              <a:gd name="connsiteY25" fmla="*/ 675922 h 955271"/>
              <a:gd name="connsiteX26" fmla="*/ 1412292 w 5741575"/>
              <a:gd name="connsiteY26" fmla="*/ 670793 h 955271"/>
              <a:gd name="connsiteX27" fmla="*/ 1494753 w 5741575"/>
              <a:gd name="connsiteY27" fmla="*/ 644686 h 955271"/>
              <a:gd name="connsiteX28" fmla="*/ 1616217 w 5741575"/>
              <a:gd name="connsiteY28" fmla="*/ 622107 h 955271"/>
              <a:gd name="connsiteX29" fmla="*/ 1710928 w 5741575"/>
              <a:gd name="connsiteY29" fmla="*/ 600666 h 955271"/>
              <a:gd name="connsiteX30" fmla="*/ 1743718 w 5741575"/>
              <a:gd name="connsiteY30" fmla="*/ 584327 h 955271"/>
              <a:gd name="connsiteX31" fmla="*/ 1873778 w 5741575"/>
              <a:gd name="connsiteY31" fmla="*/ 530130 h 955271"/>
              <a:gd name="connsiteX32" fmla="*/ 1988411 w 5741575"/>
              <a:gd name="connsiteY32" fmla="*/ 491599 h 955271"/>
              <a:gd name="connsiteX33" fmla="*/ 2085507 w 5741575"/>
              <a:gd name="connsiteY33" fmla="*/ 498527 h 955271"/>
              <a:gd name="connsiteX34" fmla="*/ 2090767 w 5741575"/>
              <a:gd name="connsiteY34" fmla="*/ 490616 h 955271"/>
              <a:gd name="connsiteX35" fmla="*/ 2151143 w 5741575"/>
              <a:gd name="connsiteY35" fmla="*/ 478332 h 955271"/>
              <a:gd name="connsiteX36" fmla="*/ 2378710 w 5741575"/>
              <a:gd name="connsiteY36" fmla="*/ 477570 h 955271"/>
              <a:gd name="connsiteX37" fmla="*/ 2496256 w 5741575"/>
              <a:gd name="connsiteY37" fmla="*/ 452396 h 955271"/>
              <a:gd name="connsiteX38" fmla="*/ 2535387 w 5741575"/>
              <a:gd name="connsiteY38" fmla="*/ 436645 h 955271"/>
              <a:gd name="connsiteX39" fmla="*/ 2601109 w 5741575"/>
              <a:gd name="connsiteY39" fmla="*/ 410678 h 955271"/>
              <a:gd name="connsiteX40" fmla="*/ 2643855 w 5741575"/>
              <a:gd name="connsiteY40" fmla="*/ 374482 h 955271"/>
              <a:gd name="connsiteX41" fmla="*/ 2657726 w 5741575"/>
              <a:gd name="connsiteY41" fmla="*/ 365841 h 955271"/>
              <a:gd name="connsiteX42" fmla="*/ 2717296 w 5741575"/>
              <a:gd name="connsiteY42" fmla="*/ 362282 h 955271"/>
              <a:gd name="connsiteX43" fmla="*/ 2777227 w 5741575"/>
              <a:gd name="connsiteY43" fmla="*/ 368972 h 955271"/>
              <a:gd name="connsiteX44" fmla="*/ 2824768 w 5741575"/>
              <a:gd name="connsiteY44" fmla="*/ 361652 h 955271"/>
              <a:gd name="connsiteX45" fmla="*/ 2885545 w 5741575"/>
              <a:gd name="connsiteY45" fmla="*/ 372818 h 955271"/>
              <a:gd name="connsiteX46" fmla="*/ 3009558 w 5741575"/>
              <a:gd name="connsiteY46" fmla="*/ 370573 h 955271"/>
              <a:gd name="connsiteX47" fmla="*/ 3095010 w 5741575"/>
              <a:gd name="connsiteY47" fmla="*/ 332454 h 955271"/>
              <a:gd name="connsiteX48" fmla="*/ 3148998 w 5741575"/>
              <a:gd name="connsiteY48" fmla="*/ 315286 h 955271"/>
              <a:gd name="connsiteX49" fmla="*/ 3195264 w 5741575"/>
              <a:gd name="connsiteY49" fmla="*/ 293158 h 955271"/>
              <a:gd name="connsiteX50" fmla="*/ 3373785 w 5741575"/>
              <a:gd name="connsiteY50" fmla="*/ 255680 h 955271"/>
              <a:gd name="connsiteX51" fmla="*/ 3493851 w 5741575"/>
              <a:gd name="connsiteY51" fmla="*/ 240255 h 955271"/>
              <a:gd name="connsiteX52" fmla="*/ 3537470 w 5741575"/>
              <a:gd name="connsiteY52" fmla="*/ 241867 h 955271"/>
              <a:gd name="connsiteX53" fmla="*/ 3610489 w 5741575"/>
              <a:gd name="connsiteY53" fmla="*/ 244128 h 955271"/>
              <a:gd name="connsiteX54" fmla="*/ 3667539 w 5741575"/>
              <a:gd name="connsiteY54" fmla="*/ 263271 h 955271"/>
              <a:gd name="connsiteX55" fmla="*/ 3727614 w 5741575"/>
              <a:gd name="connsiteY55" fmla="*/ 258245 h 955271"/>
              <a:gd name="connsiteX56" fmla="*/ 3738369 w 5741575"/>
              <a:gd name="connsiteY56" fmla="*/ 234506 h 955271"/>
              <a:gd name="connsiteX57" fmla="*/ 3803670 w 5741575"/>
              <a:gd name="connsiteY57" fmla="*/ 236457 h 955271"/>
              <a:gd name="connsiteX58" fmla="*/ 3903080 w 5741575"/>
              <a:gd name="connsiteY58" fmla="*/ 241890 h 955271"/>
              <a:gd name="connsiteX59" fmla="*/ 4114838 w 5741575"/>
              <a:gd name="connsiteY59" fmla="*/ 238165 h 955271"/>
              <a:gd name="connsiteX60" fmla="*/ 4271023 w 5741575"/>
              <a:gd name="connsiteY60" fmla="*/ 241959 h 955271"/>
              <a:gd name="connsiteX61" fmla="*/ 4367397 w 5741575"/>
              <a:gd name="connsiteY61" fmla="*/ 271442 h 955271"/>
              <a:gd name="connsiteX62" fmla="*/ 4495366 w 5741575"/>
              <a:gd name="connsiteY62" fmla="*/ 271618 h 955271"/>
              <a:gd name="connsiteX63" fmla="*/ 4517347 w 5741575"/>
              <a:gd name="connsiteY63" fmla="*/ 275639 h 955271"/>
              <a:gd name="connsiteX64" fmla="*/ 4546116 w 5741575"/>
              <a:gd name="connsiteY64" fmla="*/ 268568 h 955271"/>
              <a:gd name="connsiteX65" fmla="*/ 4661259 w 5741575"/>
              <a:gd name="connsiteY65" fmla="*/ 238966 h 955271"/>
              <a:gd name="connsiteX66" fmla="*/ 4750403 w 5741575"/>
              <a:gd name="connsiteY66" fmla="*/ 204364 h 955271"/>
              <a:gd name="connsiteX67" fmla="*/ 4867614 w 5741575"/>
              <a:gd name="connsiteY67" fmla="*/ 208668 h 955271"/>
              <a:gd name="connsiteX68" fmla="*/ 4937036 w 5741575"/>
              <a:gd name="connsiteY68" fmla="*/ 195446 h 955271"/>
              <a:gd name="connsiteX69" fmla="*/ 5067740 w 5741575"/>
              <a:gd name="connsiteY69" fmla="*/ 172293 h 955271"/>
              <a:gd name="connsiteX70" fmla="*/ 5200247 w 5741575"/>
              <a:gd name="connsiteY70" fmla="*/ 142695 h 955271"/>
              <a:gd name="connsiteX71" fmla="*/ 5276878 w 5741575"/>
              <a:gd name="connsiteY71" fmla="*/ 125833 h 955271"/>
              <a:gd name="connsiteX72" fmla="*/ 5373216 w 5741575"/>
              <a:gd name="connsiteY72" fmla="*/ 111851 h 955271"/>
              <a:gd name="connsiteX73" fmla="*/ 5482354 w 5741575"/>
              <a:gd name="connsiteY73" fmla="*/ 69470 h 955271"/>
              <a:gd name="connsiteX74" fmla="*/ 5583280 w 5741575"/>
              <a:gd name="connsiteY74" fmla="*/ 49787 h 955271"/>
              <a:gd name="connsiteX75" fmla="*/ 5613766 w 5741575"/>
              <a:gd name="connsiteY75" fmla="*/ 41855 h 955271"/>
              <a:gd name="connsiteX76" fmla="*/ 5684952 w 5741575"/>
              <a:gd name="connsiteY76" fmla="*/ 26088 h 955271"/>
              <a:gd name="connsiteX77" fmla="*/ 5741575 w 5741575"/>
              <a:gd name="connsiteY77" fmla="*/ 0 h 95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5741575" h="955271">
                <a:moveTo>
                  <a:pt x="5741575" y="0"/>
                </a:moveTo>
                <a:lnTo>
                  <a:pt x="5741575" y="955271"/>
                </a:lnTo>
                <a:lnTo>
                  <a:pt x="0" y="955271"/>
                </a:lnTo>
                <a:lnTo>
                  <a:pt x="8558" y="953971"/>
                </a:lnTo>
                <a:lnTo>
                  <a:pt x="16894" y="953847"/>
                </a:lnTo>
                <a:cubicBezTo>
                  <a:pt x="22474" y="953361"/>
                  <a:pt x="25973" y="952524"/>
                  <a:pt x="28156" y="951374"/>
                </a:cubicBezTo>
                <a:cubicBezTo>
                  <a:pt x="28201" y="951240"/>
                  <a:pt x="28247" y="951105"/>
                  <a:pt x="28293" y="950971"/>
                </a:cubicBezTo>
                <a:lnTo>
                  <a:pt x="59229" y="903950"/>
                </a:lnTo>
                <a:cubicBezTo>
                  <a:pt x="79290" y="895144"/>
                  <a:pt x="126084" y="908630"/>
                  <a:pt x="148657" y="898134"/>
                </a:cubicBezTo>
                <a:cubicBezTo>
                  <a:pt x="172173" y="896348"/>
                  <a:pt x="191809" y="908449"/>
                  <a:pt x="174554" y="886351"/>
                </a:cubicBezTo>
                <a:cubicBezTo>
                  <a:pt x="182014" y="885083"/>
                  <a:pt x="185699" y="882087"/>
                  <a:pt x="187633" y="878226"/>
                </a:cubicBezTo>
                <a:cubicBezTo>
                  <a:pt x="187742" y="877663"/>
                  <a:pt x="187852" y="877101"/>
                  <a:pt x="187961" y="876538"/>
                </a:cubicBezTo>
                <a:lnTo>
                  <a:pt x="240501" y="873150"/>
                </a:lnTo>
                <a:lnTo>
                  <a:pt x="246345" y="869942"/>
                </a:lnTo>
                <a:lnTo>
                  <a:pt x="306299" y="873609"/>
                </a:lnTo>
                <a:cubicBezTo>
                  <a:pt x="312531" y="875279"/>
                  <a:pt x="320316" y="874896"/>
                  <a:pt x="331571" y="869866"/>
                </a:cubicBezTo>
                <a:lnTo>
                  <a:pt x="384157" y="867971"/>
                </a:lnTo>
                <a:lnTo>
                  <a:pt x="477637" y="870334"/>
                </a:lnTo>
                <a:cubicBezTo>
                  <a:pt x="485456" y="872042"/>
                  <a:pt x="563433" y="825458"/>
                  <a:pt x="570239" y="829596"/>
                </a:cubicBezTo>
                <a:cubicBezTo>
                  <a:pt x="641939" y="824282"/>
                  <a:pt x="685473" y="832029"/>
                  <a:pt x="772070" y="820296"/>
                </a:cubicBezTo>
                <a:cubicBezTo>
                  <a:pt x="833120" y="817018"/>
                  <a:pt x="871984" y="794388"/>
                  <a:pt x="948872" y="772201"/>
                </a:cubicBezTo>
                <a:cubicBezTo>
                  <a:pt x="1011630" y="801590"/>
                  <a:pt x="1039188" y="762914"/>
                  <a:pt x="1127089" y="746926"/>
                </a:cubicBezTo>
                <a:cubicBezTo>
                  <a:pt x="1186739" y="737882"/>
                  <a:pt x="1185110" y="732158"/>
                  <a:pt x="1226314" y="722473"/>
                </a:cubicBezTo>
                <a:cubicBezTo>
                  <a:pt x="1234331" y="718091"/>
                  <a:pt x="1271693" y="717214"/>
                  <a:pt x="1278773" y="711503"/>
                </a:cubicBezTo>
                <a:lnTo>
                  <a:pt x="1317691" y="708529"/>
                </a:lnTo>
                <a:lnTo>
                  <a:pt x="1360404" y="675922"/>
                </a:lnTo>
                <a:lnTo>
                  <a:pt x="1412292" y="670793"/>
                </a:lnTo>
                <a:lnTo>
                  <a:pt x="1494753" y="644686"/>
                </a:lnTo>
                <a:cubicBezTo>
                  <a:pt x="1542884" y="655944"/>
                  <a:pt x="1556151" y="606226"/>
                  <a:pt x="1616217" y="622107"/>
                </a:cubicBezTo>
                <a:cubicBezTo>
                  <a:pt x="1637755" y="624837"/>
                  <a:pt x="1701030" y="614257"/>
                  <a:pt x="1710928" y="600666"/>
                </a:cubicBezTo>
                <a:cubicBezTo>
                  <a:pt x="1723693" y="596072"/>
                  <a:pt x="1739861" y="597834"/>
                  <a:pt x="1743718" y="584327"/>
                </a:cubicBezTo>
                <a:cubicBezTo>
                  <a:pt x="1770860" y="572571"/>
                  <a:pt x="1832996" y="545585"/>
                  <a:pt x="1873778" y="530130"/>
                </a:cubicBezTo>
                <a:cubicBezTo>
                  <a:pt x="1902425" y="541995"/>
                  <a:pt x="1929013" y="504913"/>
                  <a:pt x="1988411" y="491599"/>
                </a:cubicBezTo>
                <a:cubicBezTo>
                  <a:pt x="2020077" y="505546"/>
                  <a:pt x="2028363" y="482381"/>
                  <a:pt x="2085507" y="498527"/>
                </a:cubicBezTo>
                <a:cubicBezTo>
                  <a:pt x="2086719" y="495769"/>
                  <a:pt x="2088490" y="493104"/>
                  <a:pt x="2090767" y="490616"/>
                </a:cubicBezTo>
                <a:cubicBezTo>
                  <a:pt x="2103992" y="476161"/>
                  <a:pt x="2131025" y="470659"/>
                  <a:pt x="2151143" y="478332"/>
                </a:cubicBezTo>
                <a:cubicBezTo>
                  <a:pt x="2240088" y="497642"/>
                  <a:pt x="2310118" y="483043"/>
                  <a:pt x="2378710" y="477570"/>
                </a:cubicBezTo>
                <a:cubicBezTo>
                  <a:pt x="2454975" y="467585"/>
                  <a:pt x="2391576" y="437831"/>
                  <a:pt x="2496256" y="452396"/>
                </a:cubicBezTo>
                <a:cubicBezTo>
                  <a:pt x="2501503" y="436899"/>
                  <a:pt x="2513119" y="433980"/>
                  <a:pt x="2535387" y="436645"/>
                </a:cubicBezTo>
                <a:cubicBezTo>
                  <a:pt x="2572084" y="430778"/>
                  <a:pt x="2557124" y="397207"/>
                  <a:pt x="2601109" y="410678"/>
                </a:cubicBezTo>
                <a:cubicBezTo>
                  <a:pt x="2588000" y="393616"/>
                  <a:pt x="2667428" y="390302"/>
                  <a:pt x="2643855" y="374482"/>
                </a:cubicBezTo>
                <a:cubicBezTo>
                  <a:pt x="2648277" y="369169"/>
                  <a:pt x="2645486" y="367874"/>
                  <a:pt x="2657726" y="365841"/>
                </a:cubicBezTo>
                <a:cubicBezTo>
                  <a:pt x="2669966" y="363808"/>
                  <a:pt x="2707566" y="363569"/>
                  <a:pt x="2717296" y="362282"/>
                </a:cubicBezTo>
                <a:lnTo>
                  <a:pt x="2777227" y="368972"/>
                </a:lnTo>
                <a:lnTo>
                  <a:pt x="2824768" y="361652"/>
                </a:lnTo>
                <a:lnTo>
                  <a:pt x="2885545" y="372818"/>
                </a:lnTo>
                <a:cubicBezTo>
                  <a:pt x="2905895" y="352581"/>
                  <a:pt x="2948591" y="377825"/>
                  <a:pt x="3009558" y="370573"/>
                </a:cubicBezTo>
                <a:cubicBezTo>
                  <a:pt x="3031640" y="347442"/>
                  <a:pt x="3050695" y="365935"/>
                  <a:pt x="3095010" y="332454"/>
                </a:cubicBezTo>
                <a:cubicBezTo>
                  <a:pt x="3097485" y="334582"/>
                  <a:pt x="3132289" y="321835"/>
                  <a:pt x="3148998" y="315286"/>
                </a:cubicBezTo>
                <a:cubicBezTo>
                  <a:pt x="3165707" y="308737"/>
                  <a:pt x="3180646" y="306766"/>
                  <a:pt x="3195264" y="293158"/>
                </a:cubicBezTo>
                <a:cubicBezTo>
                  <a:pt x="3267122" y="246372"/>
                  <a:pt x="3308286" y="273118"/>
                  <a:pt x="3373785" y="255680"/>
                </a:cubicBezTo>
                <a:cubicBezTo>
                  <a:pt x="3448540" y="239861"/>
                  <a:pt x="3405238" y="287846"/>
                  <a:pt x="3493851" y="240255"/>
                </a:cubicBezTo>
                <a:cubicBezTo>
                  <a:pt x="3506326" y="252723"/>
                  <a:pt x="3518405" y="251593"/>
                  <a:pt x="3537470" y="241867"/>
                </a:cubicBezTo>
                <a:cubicBezTo>
                  <a:pt x="3573967" y="235226"/>
                  <a:pt x="3576893" y="270855"/>
                  <a:pt x="3610489" y="244128"/>
                </a:cubicBezTo>
                <a:cubicBezTo>
                  <a:pt x="3606935" y="264036"/>
                  <a:pt x="3681284" y="241075"/>
                  <a:pt x="3667539" y="263271"/>
                </a:cubicBezTo>
                <a:cubicBezTo>
                  <a:pt x="3694251" y="276940"/>
                  <a:pt x="3701441" y="246803"/>
                  <a:pt x="3727614" y="258245"/>
                </a:cubicBezTo>
                <a:cubicBezTo>
                  <a:pt x="3754952" y="257751"/>
                  <a:pt x="3708960" y="240314"/>
                  <a:pt x="3738369" y="234506"/>
                </a:cubicBezTo>
                <a:cubicBezTo>
                  <a:pt x="3774580" y="230879"/>
                  <a:pt x="3768868" y="196201"/>
                  <a:pt x="3803670" y="236457"/>
                </a:cubicBezTo>
                <a:cubicBezTo>
                  <a:pt x="3839567" y="220301"/>
                  <a:pt x="3850064" y="239151"/>
                  <a:pt x="3903080" y="241890"/>
                </a:cubicBezTo>
                <a:cubicBezTo>
                  <a:pt x="3954941" y="242175"/>
                  <a:pt x="4053514" y="238154"/>
                  <a:pt x="4114838" y="238165"/>
                </a:cubicBezTo>
                <a:cubicBezTo>
                  <a:pt x="4173784" y="217210"/>
                  <a:pt x="4209756" y="243378"/>
                  <a:pt x="4271023" y="241959"/>
                </a:cubicBezTo>
                <a:cubicBezTo>
                  <a:pt x="4326191" y="205535"/>
                  <a:pt x="4316856" y="279258"/>
                  <a:pt x="4367397" y="271442"/>
                </a:cubicBezTo>
                <a:cubicBezTo>
                  <a:pt x="4420874" y="271391"/>
                  <a:pt x="4369000" y="295343"/>
                  <a:pt x="4495366" y="271618"/>
                </a:cubicBezTo>
                <a:cubicBezTo>
                  <a:pt x="4501905" y="266287"/>
                  <a:pt x="4518077" y="269240"/>
                  <a:pt x="4517347" y="275639"/>
                </a:cubicBezTo>
                <a:cubicBezTo>
                  <a:pt x="4525170" y="272832"/>
                  <a:pt x="4542809" y="258800"/>
                  <a:pt x="4546116" y="268568"/>
                </a:cubicBezTo>
                <a:cubicBezTo>
                  <a:pt x="4586961" y="265354"/>
                  <a:pt x="4626617" y="255160"/>
                  <a:pt x="4661259" y="238966"/>
                </a:cubicBezTo>
                <a:cubicBezTo>
                  <a:pt x="4741966" y="247639"/>
                  <a:pt x="4693066" y="205693"/>
                  <a:pt x="4750403" y="204364"/>
                </a:cubicBezTo>
                <a:cubicBezTo>
                  <a:pt x="4798501" y="219113"/>
                  <a:pt x="4813319" y="201253"/>
                  <a:pt x="4867614" y="208668"/>
                </a:cubicBezTo>
                <a:cubicBezTo>
                  <a:pt x="4881621" y="174373"/>
                  <a:pt x="4917566" y="206761"/>
                  <a:pt x="4937036" y="195446"/>
                </a:cubicBezTo>
                <a:cubicBezTo>
                  <a:pt x="4974214" y="229763"/>
                  <a:pt x="5033435" y="175163"/>
                  <a:pt x="5067740" y="172293"/>
                </a:cubicBezTo>
                <a:cubicBezTo>
                  <a:pt x="5126160" y="173265"/>
                  <a:pt x="5172786" y="183138"/>
                  <a:pt x="5200247" y="142695"/>
                </a:cubicBezTo>
                <a:cubicBezTo>
                  <a:pt x="5240970" y="141002"/>
                  <a:pt x="5240507" y="134755"/>
                  <a:pt x="5276878" y="125833"/>
                </a:cubicBezTo>
                <a:cubicBezTo>
                  <a:pt x="5316470" y="106736"/>
                  <a:pt x="5327221" y="110178"/>
                  <a:pt x="5373216" y="111851"/>
                </a:cubicBezTo>
                <a:cubicBezTo>
                  <a:pt x="5382801" y="84741"/>
                  <a:pt x="5419294" y="93078"/>
                  <a:pt x="5482354" y="69470"/>
                </a:cubicBezTo>
                <a:cubicBezTo>
                  <a:pt x="5507119" y="85574"/>
                  <a:pt x="5545363" y="52240"/>
                  <a:pt x="5583280" y="49787"/>
                </a:cubicBezTo>
                <a:cubicBezTo>
                  <a:pt x="5589344" y="36484"/>
                  <a:pt x="5598103" y="36349"/>
                  <a:pt x="5613766" y="41855"/>
                </a:cubicBezTo>
                <a:cubicBezTo>
                  <a:pt x="5636621" y="41086"/>
                  <a:pt x="5660728" y="35034"/>
                  <a:pt x="5684952" y="26088"/>
                </a:cubicBezTo>
                <a:lnTo>
                  <a:pt x="5741575"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8260FBA-60FD-464F-A314-3A3E9987DC45}"/>
              </a:ext>
            </a:extLst>
          </p:cNvPr>
          <p:cNvSpPr>
            <a:spLocks noGrp="1"/>
          </p:cNvSpPr>
          <p:nvPr>
            <p:ph idx="1"/>
          </p:nvPr>
        </p:nvSpPr>
        <p:spPr>
          <a:xfrm>
            <a:off x="775442" y="1567172"/>
            <a:ext cx="6044700" cy="4947454"/>
          </a:xfrm>
        </p:spPr>
        <p:txBody>
          <a:bodyPr vert="horz" lIns="91440" tIns="45720" rIns="91440" bIns="45720" rtlCol="0">
            <a:normAutofit fontScale="92500" lnSpcReduction="20000"/>
          </a:bodyPr>
          <a:lstStyle/>
          <a:p>
            <a:pPr algn="l" rtl="0">
              <a:buFont typeface="Wingdings" panose="05000000000000000000" pitchFamily="2" charset="2"/>
              <a:buChar char="Ø"/>
            </a:pPr>
            <a:r>
              <a:rPr lang="en" sz="2000" b="1" dirty="0">
                <a:latin typeface="+mj-lt"/>
                <a:ea typeface="+mn-lt"/>
                <a:cs typeface="+mn-lt"/>
              </a:rPr>
              <a:t>Concentration</a:t>
            </a:r>
            <a:r>
              <a:rPr lang="en" sz="2000" dirty="0">
                <a:latin typeface="+mj-lt"/>
                <a:ea typeface="+mn-lt"/>
                <a:cs typeface="+mn-lt"/>
              </a:rPr>
              <a:t> - The tool is in one window so the user's concentration is focused on one screen and he doesn't need to switch windows. </a:t>
            </a:r>
            <a:endParaRPr lang="en" sz="2000" dirty="0">
              <a:latin typeface="+mj-lt"/>
            </a:endParaRPr>
          </a:p>
          <a:p>
            <a:pPr algn="l" rtl="0">
              <a:buFont typeface="Wingdings" panose="05000000000000000000" pitchFamily="2" charset="2"/>
              <a:buChar char="Ø"/>
            </a:pPr>
            <a:r>
              <a:rPr lang="en" sz="2000" b="1" dirty="0">
                <a:latin typeface="+mj-lt"/>
                <a:ea typeface="+mn-lt"/>
                <a:cs typeface="+mn-lt"/>
              </a:rPr>
              <a:t>Challenge</a:t>
            </a:r>
            <a:r>
              <a:rPr lang="en" sz="2000" dirty="0">
                <a:latin typeface="+mj-lt"/>
                <a:ea typeface="+mn-lt"/>
                <a:cs typeface="+mn-lt"/>
              </a:rPr>
              <a:t> - Choosing the name of the test to run and dealing with the result report. </a:t>
            </a:r>
            <a:endParaRPr lang="en" sz="2000" dirty="0">
              <a:latin typeface="+mj-lt"/>
            </a:endParaRPr>
          </a:p>
          <a:p>
            <a:pPr algn="l" rtl="0">
              <a:buFont typeface="Wingdings" panose="05000000000000000000" pitchFamily="2" charset="2"/>
              <a:buChar char="Ø"/>
            </a:pPr>
            <a:r>
              <a:rPr lang="en" sz="2000" b="1" dirty="0">
                <a:latin typeface="+mj-lt"/>
                <a:ea typeface="+mn-lt"/>
                <a:cs typeface="+mn-lt"/>
              </a:rPr>
              <a:t>User skills</a:t>
            </a:r>
            <a:r>
              <a:rPr lang="en" sz="2000" dirty="0">
                <a:latin typeface="+mj-lt"/>
                <a:ea typeface="+mn-lt"/>
                <a:cs typeface="+mn-lt"/>
              </a:rPr>
              <a:t> -  The users of the tool should be familiar with the tests and their purpose, for example, the Layout designer. </a:t>
            </a:r>
            <a:endParaRPr lang="en" sz="2000" dirty="0">
              <a:latin typeface="+mj-lt"/>
            </a:endParaRPr>
          </a:p>
          <a:p>
            <a:pPr algn="l" rtl="0">
              <a:buFont typeface="Wingdings" panose="05000000000000000000" pitchFamily="2" charset="2"/>
              <a:buChar char="Ø"/>
            </a:pPr>
            <a:r>
              <a:rPr lang="en" sz="2000" b="1" dirty="0">
                <a:latin typeface="+mj-lt"/>
                <a:ea typeface="+mn-lt"/>
                <a:cs typeface="+mn-lt"/>
              </a:rPr>
              <a:t>Control</a:t>
            </a:r>
            <a:r>
              <a:rPr lang="en" sz="2000" dirty="0">
                <a:latin typeface="+mj-lt"/>
                <a:ea typeface="+mn-lt"/>
                <a:cs typeface="+mn-lt"/>
              </a:rPr>
              <a:t> - The user can choose the test to run and the file on which the test is performed. </a:t>
            </a:r>
            <a:endParaRPr lang="en" sz="2000" dirty="0">
              <a:latin typeface="+mj-lt"/>
            </a:endParaRPr>
          </a:p>
          <a:p>
            <a:pPr algn="l" rtl="0">
              <a:buFont typeface="Wingdings" panose="05000000000000000000" pitchFamily="2" charset="2"/>
              <a:buChar char="Ø"/>
            </a:pPr>
            <a:r>
              <a:rPr lang="en" sz="2000" b="1" dirty="0">
                <a:latin typeface="+mj-lt"/>
                <a:ea typeface="+mn-lt"/>
                <a:cs typeface="+mn-lt"/>
              </a:rPr>
              <a:t>Clear goals</a:t>
            </a:r>
            <a:r>
              <a:rPr lang="en" sz="2000" dirty="0">
                <a:latin typeface="+mj-lt"/>
                <a:ea typeface="+mn-lt"/>
                <a:cs typeface="+mn-lt"/>
              </a:rPr>
              <a:t>-The clear goal is to run the test on the file and get a results report.    </a:t>
            </a:r>
            <a:endParaRPr lang="en" sz="2000" dirty="0">
              <a:latin typeface="+mj-lt"/>
            </a:endParaRPr>
          </a:p>
          <a:p>
            <a:pPr algn="l" rtl="0">
              <a:buFont typeface="Wingdings" panose="05000000000000000000" pitchFamily="2" charset="2"/>
              <a:buChar char="Ø"/>
            </a:pPr>
            <a:r>
              <a:rPr lang="en" sz="2000" b="1" dirty="0">
                <a:latin typeface="+mj-lt"/>
                <a:ea typeface="+mn-lt"/>
                <a:cs typeface="+mn-lt"/>
              </a:rPr>
              <a:t>Immersion</a:t>
            </a:r>
            <a:r>
              <a:rPr lang="en" sz="2000" dirty="0">
                <a:latin typeface="+mj-lt"/>
                <a:ea typeface="+mn-lt"/>
                <a:cs typeface="+mn-lt"/>
              </a:rPr>
              <a:t>- Following the results of the questionnaires filled out by the users, the process of assimilating the tool into the system was successfully carried out for the users. </a:t>
            </a:r>
            <a:endParaRPr lang="en" sz="2000" dirty="0">
              <a:latin typeface="+mj-lt"/>
            </a:endParaRPr>
          </a:p>
          <a:p>
            <a:pPr algn="l" rtl="0">
              <a:buFont typeface="Wingdings" panose="05000000000000000000" pitchFamily="2" charset="2"/>
              <a:buChar char="Ø"/>
            </a:pPr>
            <a:r>
              <a:rPr lang="en" sz="2000" dirty="0">
                <a:latin typeface="+mj-lt"/>
                <a:ea typeface="+mn-lt"/>
                <a:cs typeface="+mn-lt"/>
              </a:rPr>
              <a:t> </a:t>
            </a:r>
            <a:r>
              <a:rPr lang="en" sz="2000" b="1" dirty="0">
                <a:latin typeface="+mj-lt"/>
                <a:ea typeface="+mn-lt"/>
                <a:cs typeface="+mn-lt"/>
              </a:rPr>
              <a:t>social interaction</a:t>
            </a:r>
            <a:r>
              <a:rPr lang="en" sz="2000" dirty="0">
                <a:latin typeface="+mj-lt"/>
                <a:ea typeface="+mn-lt"/>
                <a:cs typeface="+mn-lt"/>
              </a:rPr>
              <a:t>- other users can check someone else’s files and help them to understand the error shown in the result report</a:t>
            </a:r>
            <a:r>
              <a:rPr lang="en" sz="1300" dirty="0">
                <a:latin typeface="+mj-lt"/>
                <a:ea typeface="+mn-lt"/>
                <a:cs typeface="+mn-lt"/>
              </a:rPr>
              <a:t>.</a:t>
            </a:r>
            <a:endParaRPr lang="en" sz="1300" dirty="0">
              <a:latin typeface="+mj-lt"/>
            </a:endParaRPr>
          </a:p>
        </p:txBody>
      </p:sp>
      <p:sp>
        <p:nvSpPr>
          <p:cNvPr id="5142" name="Freeform: Shape 5141">
            <a:extLst>
              <a:ext uri="{FF2B5EF4-FFF2-40B4-BE49-F238E27FC236}">
                <a16:creationId xmlns:a16="http://schemas.microsoft.com/office/drawing/2014/main" id="{6BFFEA99-E831-4C3B-8D16-0EA4AB33F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95584" y="610517"/>
            <a:ext cx="4010943" cy="5636963"/>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381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124" name="Picture 4" descr="TeuxDeux: the to-do list app for organizing everything">
            <a:extLst>
              <a:ext uri="{FF2B5EF4-FFF2-40B4-BE49-F238E27FC236}">
                <a16:creationId xmlns:a16="http://schemas.microsoft.com/office/drawing/2014/main" id="{BB62E9FE-02EB-3771-44B2-76D44F41B4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984" t="1" r="20711" b="-550"/>
          <a:stretch/>
        </p:blipFill>
        <p:spPr bwMode="auto">
          <a:xfrm>
            <a:off x="7761092" y="1155233"/>
            <a:ext cx="3684567" cy="45442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6263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2" name="Rectangle 1034">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C8403-4A13-4B5D-8D71-E89C7A963DCE}"/>
              </a:ext>
            </a:extLst>
          </p:cNvPr>
          <p:cNvSpPr>
            <a:spLocks noGrp="1"/>
          </p:cNvSpPr>
          <p:nvPr>
            <p:ph type="title"/>
          </p:nvPr>
        </p:nvSpPr>
        <p:spPr>
          <a:xfrm>
            <a:off x="472021" y="793276"/>
            <a:ext cx="5568995" cy="1457002"/>
          </a:xfrm>
        </p:spPr>
        <p:txBody>
          <a:bodyPr anchor="b">
            <a:normAutofit/>
          </a:bodyPr>
          <a:lstStyle/>
          <a:p>
            <a:r>
              <a:rPr lang="en-US" dirty="0"/>
              <a:t>5 team </a:t>
            </a:r>
            <a:endParaRPr lang="en-IL" dirty="0"/>
          </a:p>
        </p:txBody>
      </p:sp>
      <p:grpSp>
        <p:nvGrpSpPr>
          <p:cNvPr id="1033" name="Group 1036">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518649"/>
            <a:ext cx="1128382" cy="847206"/>
            <a:chOff x="8183879" y="1000124"/>
            <a:chExt cx="1562267" cy="1172973"/>
          </a:xfrm>
        </p:grpSpPr>
        <p:sp>
          <p:nvSpPr>
            <p:cNvPr id="1038"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039"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176E1132-148C-491C-91D1-E4E537B185EF}"/>
              </a:ext>
            </a:extLst>
          </p:cNvPr>
          <p:cNvSpPr>
            <a:spLocks noGrp="1"/>
          </p:cNvSpPr>
          <p:nvPr>
            <p:ph idx="1"/>
          </p:nvPr>
        </p:nvSpPr>
        <p:spPr>
          <a:xfrm>
            <a:off x="982833" y="2464886"/>
            <a:ext cx="5568991" cy="3372387"/>
          </a:xfrm>
        </p:spPr>
        <p:txBody>
          <a:bodyPr vert="horz" lIns="91440" tIns="45720" rIns="91440" bIns="45720" rtlCol="0" anchor="t">
            <a:normAutofit/>
          </a:bodyPr>
          <a:lstStyle/>
          <a:p>
            <a:pPr marL="0" indent="0" rtl="0">
              <a:buNone/>
            </a:pPr>
            <a:endParaRPr lang="en-US" sz="1900" dirty="0">
              <a:ea typeface="+mn-lt"/>
              <a:cs typeface="+mn-lt"/>
            </a:endParaRPr>
          </a:p>
          <a:p>
            <a:pPr marL="0" indent="0" rtl="0">
              <a:buNone/>
            </a:pPr>
            <a:endParaRPr lang="en-US" sz="1900" dirty="0">
              <a:ea typeface="+mn-lt"/>
              <a:cs typeface="+mn-lt"/>
            </a:endParaRPr>
          </a:p>
          <a:p>
            <a:pPr marL="0" indent="0" rtl="0">
              <a:buNone/>
            </a:pPr>
            <a:endParaRPr lang="en-US" sz="1900" dirty="0">
              <a:cs typeface="Calibri" panose="020F0502020204030204"/>
            </a:endParaRPr>
          </a:p>
          <a:p>
            <a:pPr marL="0" indent="0" rtl="0">
              <a:buNone/>
            </a:pPr>
            <a:endParaRPr lang="en-US" sz="1900" b="1" dirty="0">
              <a:cs typeface="Calibri"/>
            </a:endParaRPr>
          </a:p>
          <a:p>
            <a:pPr rtl="0"/>
            <a:endParaRPr lang="en-US" sz="1900" dirty="0">
              <a:cs typeface="Calibri" panose="020F0502020204030204"/>
            </a:endParaRPr>
          </a:p>
          <a:p>
            <a:pPr rtl="0"/>
            <a:endParaRPr lang="en-US" sz="1900" dirty="0">
              <a:cs typeface="Calibri" panose="020F0502020204030204"/>
            </a:endParaRPr>
          </a:p>
          <a:p>
            <a:pPr rtl="0"/>
            <a:endParaRPr lang="en-IL" sz="1900" dirty="0">
              <a:cs typeface="Calibri" panose="020F0502020204030204"/>
            </a:endParaRPr>
          </a:p>
        </p:txBody>
      </p:sp>
      <p:sp>
        <p:nvSpPr>
          <p:cNvPr id="9" name="TextBox 8">
            <a:extLst>
              <a:ext uri="{FF2B5EF4-FFF2-40B4-BE49-F238E27FC236}">
                <a16:creationId xmlns:a16="http://schemas.microsoft.com/office/drawing/2014/main" id="{BBC2949A-E8E3-CC31-00EE-43F59A169F47}"/>
              </a:ext>
            </a:extLst>
          </p:cNvPr>
          <p:cNvSpPr txBox="1"/>
          <p:nvPr/>
        </p:nvSpPr>
        <p:spPr>
          <a:xfrm>
            <a:off x="569116" y="4365789"/>
            <a:ext cx="6096000" cy="369332"/>
          </a:xfrm>
          <a:prstGeom prst="rect">
            <a:avLst/>
          </a:prstGeom>
          <a:noFill/>
        </p:spPr>
        <p:txBody>
          <a:bodyPr wrap="square">
            <a:spAutoFit/>
          </a:bodyPr>
          <a:lstStyle/>
          <a:p>
            <a:r>
              <a:rPr lang="en-US" sz="1800" dirty="0"/>
              <a:t>Dorin Bachar</a:t>
            </a:r>
            <a:endParaRPr lang="he-IL" dirty="0"/>
          </a:p>
        </p:txBody>
      </p:sp>
      <p:sp>
        <p:nvSpPr>
          <p:cNvPr id="10" name="TextBox 9">
            <a:extLst>
              <a:ext uri="{FF2B5EF4-FFF2-40B4-BE49-F238E27FC236}">
                <a16:creationId xmlns:a16="http://schemas.microsoft.com/office/drawing/2014/main" id="{1A2B05DC-7F1E-CDC8-6FC8-CD4F3A81E434}"/>
              </a:ext>
            </a:extLst>
          </p:cNvPr>
          <p:cNvSpPr txBox="1"/>
          <p:nvPr/>
        </p:nvSpPr>
        <p:spPr>
          <a:xfrm>
            <a:off x="5855368" y="4373157"/>
            <a:ext cx="2194161" cy="369332"/>
          </a:xfrm>
          <a:prstGeom prst="rect">
            <a:avLst/>
          </a:prstGeom>
          <a:noFill/>
        </p:spPr>
        <p:txBody>
          <a:bodyPr wrap="square">
            <a:spAutoFit/>
          </a:bodyPr>
          <a:lstStyle/>
          <a:p>
            <a:r>
              <a:rPr lang="en-US" sz="1800" dirty="0"/>
              <a:t>Asaf Schneiderman</a:t>
            </a:r>
            <a:endParaRPr lang="he-IL" dirty="0"/>
          </a:p>
        </p:txBody>
      </p:sp>
      <p:pic>
        <p:nvPicPr>
          <p:cNvPr id="11" name="Picture 10" descr="A person smiling for the camera&#10;&#10;Description automatically generated with medium confidence">
            <a:extLst>
              <a:ext uri="{FF2B5EF4-FFF2-40B4-BE49-F238E27FC236}">
                <a16:creationId xmlns:a16="http://schemas.microsoft.com/office/drawing/2014/main" id="{BE18422B-87D5-1FC4-55B8-F2BF13070C4E}"/>
              </a:ext>
            </a:extLst>
          </p:cNvPr>
          <p:cNvPicPr>
            <a:picLocks noChangeAspect="1"/>
          </p:cNvPicPr>
          <p:nvPr/>
        </p:nvPicPr>
        <p:blipFill rotWithShape="1">
          <a:blip r:embed="rId3"/>
          <a:srcRect l="2" r="-1530" b="38200"/>
          <a:stretch/>
        </p:blipFill>
        <p:spPr>
          <a:xfrm>
            <a:off x="415219" y="2651445"/>
            <a:ext cx="1819876" cy="1631410"/>
          </a:xfrm>
          <a:prstGeom prst="rect">
            <a:avLst/>
          </a:prstGeom>
        </p:spPr>
      </p:pic>
      <p:pic>
        <p:nvPicPr>
          <p:cNvPr id="12" name="Picture 11">
            <a:extLst>
              <a:ext uri="{FF2B5EF4-FFF2-40B4-BE49-F238E27FC236}">
                <a16:creationId xmlns:a16="http://schemas.microsoft.com/office/drawing/2014/main" id="{0A44B147-0FB9-BB41-1FAA-E91CA8B6ACF7}"/>
              </a:ext>
            </a:extLst>
          </p:cNvPr>
          <p:cNvPicPr>
            <a:picLocks noChangeAspect="1"/>
          </p:cNvPicPr>
          <p:nvPr/>
        </p:nvPicPr>
        <p:blipFill>
          <a:blip r:embed="rId4"/>
          <a:stretch>
            <a:fillRect/>
          </a:stretch>
        </p:blipFill>
        <p:spPr>
          <a:xfrm>
            <a:off x="3153510" y="2613667"/>
            <a:ext cx="1659218" cy="1631410"/>
          </a:xfrm>
          <a:prstGeom prst="rect">
            <a:avLst/>
          </a:prstGeom>
        </p:spPr>
      </p:pic>
      <p:pic>
        <p:nvPicPr>
          <p:cNvPr id="13" name="Picture 12">
            <a:extLst>
              <a:ext uri="{FF2B5EF4-FFF2-40B4-BE49-F238E27FC236}">
                <a16:creationId xmlns:a16="http://schemas.microsoft.com/office/drawing/2014/main" id="{084210FF-2F3A-7D72-E508-E03B318966EC}"/>
              </a:ext>
            </a:extLst>
          </p:cNvPr>
          <p:cNvPicPr>
            <a:picLocks noChangeAspect="1"/>
          </p:cNvPicPr>
          <p:nvPr/>
        </p:nvPicPr>
        <p:blipFill>
          <a:blip r:embed="rId5"/>
          <a:stretch>
            <a:fillRect/>
          </a:stretch>
        </p:blipFill>
        <p:spPr>
          <a:xfrm>
            <a:off x="5855368" y="2605555"/>
            <a:ext cx="1704064" cy="1646890"/>
          </a:xfrm>
          <a:prstGeom prst="rect">
            <a:avLst/>
          </a:prstGeom>
        </p:spPr>
      </p:pic>
      <p:pic>
        <p:nvPicPr>
          <p:cNvPr id="14" name="Picture 13">
            <a:extLst>
              <a:ext uri="{FF2B5EF4-FFF2-40B4-BE49-F238E27FC236}">
                <a16:creationId xmlns:a16="http://schemas.microsoft.com/office/drawing/2014/main" id="{6C427082-3C96-895B-062C-F8557875EC6C}"/>
              </a:ext>
            </a:extLst>
          </p:cNvPr>
          <p:cNvPicPr>
            <a:picLocks noChangeAspect="1"/>
          </p:cNvPicPr>
          <p:nvPr/>
        </p:nvPicPr>
        <p:blipFill>
          <a:blip r:embed="rId6"/>
          <a:stretch>
            <a:fillRect/>
          </a:stretch>
        </p:blipFill>
        <p:spPr>
          <a:xfrm>
            <a:off x="8626930" y="2586899"/>
            <a:ext cx="1782233" cy="1646889"/>
          </a:xfrm>
          <a:prstGeom prst="rect">
            <a:avLst/>
          </a:prstGeom>
        </p:spPr>
      </p:pic>
      <p:sp>
        <p:nvSpPr>
          <p:cNvPr id="15" name="TextBox 14">
            <a:extLst>
              <a:ext uri="{FF2B5EF4-FFF2-40B4-BE49-F238E27FC236}">
                <a16:creationId xmlns:a16="http://schemas.microsoft.com/office/drawing/2014/main" id="{E5FB92DF-5079-A9F5-9B18-8B9821C273FA}"/>
              </a:ext>
            </a:extLst>
          </p:cNvPr>
          <p:cNvSpPr txBox="1"/>
          <p:nvPr/>
        </p:nvSpPr>
        <p:spPr>
          <a:xfrm>
            <a:off x="3035103" y="4070692"/>
            <a:ext cx="1782712" cy="646331"/>
          </a:xfrm>
          <a:prstGeom prst="rect">
            <a:avLst/>
          </a:prstGeom>
          <a:noFill/>
        </p:spPr>
        <p:txBody>
          <a:bodyPr wrap="square">
            <a:spAutoFit/>
          </a:bodyPr>
          <a:lstStyle/>
          <a:p>
            <a:br>
              <a:rPr lang="en-US" sz="1800" dirty="0"/>
            </a:br>
            <a:r>
              <a:rPr lang="en-US" sz="1800" dirty="0"/>
              <a:t>Marina </a:t>
            </a:r>
            <a:r>
              <a:rPr lang="en-US" sz="1800" dirty="0" err="1"/>
              <a:t>Shteinfer</a:t>
            </a:r>
            <a:endParaRPr lang="he-IL" dirty="0"/>
          </a:p>
        </p:txBody>
      </p:sp>
      <p:sp>
        <p:nvSpPr>
          <p:cNvPr id="16" name="TextBox 15">
            <a:extLst>
              <a:ext uri="{FF2B5EF4-FFF2-40B4-BE49-F238E27FC236}">
                <a16:creationId xmlns:a16="http://schemas.microsoft.com/office/drawing/2014/main" id="{6A2573B3-3335-49E9-7CB6-5558CB1B3B08}"/>
              </a:ext>
            </a:extLst>
          </p:cNvPr>
          <p:cNvSpPr txBox="1"/>
          <p:nvPr/>
        </p:nvSpPr>
        <p:spPr>
          <a:xfrm>
            <a:off x="8717386" y="4393857"/>
            <a:ext cx="2049378" cy="369332"/>
          </a:xfrm>
          <a:prstGeom prst="rect">
            <a:avLst/>
          </a:prstGeom>
          <a:noFill/>
        </p:spPr>
        <p:txBody>
          <a:bodyPr wrap="square">
            <a:spAutoFit/>
          </a:bodyPr>
          <a:lstStyle/>
          <a:p>
            <a:r>
              <a:rPr lang="en-US" sz="1800" dirty="0"/>
              <a:t>Guy Stein</a:t>
            </a:r>
            <a:endParaRPr lang="he-IL" dirty="0"/>
          </a:p>
        </p:txBody>
      </p:sp>
    </p:spTree>
    <p:extLst>
      <p:ext uri="{BB962C8B-B14F-4D97-AF65-F5344CB8AC3E}">
        <p14:creationId xmlns:p14="http://schemas.microsoft.com/office/powerpoint/2010/main" val="34741351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67B0E-55F6-4A19-9DE4-6AAC07EE8B42}"/>
              </a:ext>
            </a:extLst>
          </p:cNvPr>
          <p:cNvSpPr>
            <a:spLocks noGrp="1"/>
          </p:cNvSpPr>
          <p:nvPr>
            <p:ph type="title"/>
          </p:nvPr>
        </p:nvSpPr>
        <p:spPr/>
        <p:txBody>
          <a:bodyPr/>
          <a:lstStyle/>
          <a:p>
            <a:r>
              <a:rPr lang="en-US" dirty="0"/>
              <a:t>SDT (self-determination theory) </a:t>
            </a:r>
            <a:endParaRPr lang="en-IL" dirty="0"/>
          </a:p>
        </p:txBody>
      </p:sp>
      <p:sp>
        <p:nvSpPr>
          <p:cNvPr id="3" name="Content Placeholder 2">
            <a:extLst>
              <a:ext uri="{FF2B5EF4-FFF2-40B4-BE49-F238E27FC236}">
                <a16:creationId xmlns:a16="http://schemas.microsoft.com/office/drawing/2014/main" id="{A740EF5C-B128-4E5B-91ED-1CED21144200}"/>
              </a:ext>
            </a:extLst>
          </p:cNvPr>
          <p:cNvSpPr>
            <a:spLocks noGrp="1"/>
          </p:cNvSpPr>
          <p:nvPr>
            <p:ph idx="1"/>
          </p:nvPr>
        </p:nvSpPr>
        <p:spPr/>
        <p:txBody>
          <a:bodyPr vert="horz" lIns="91440" tIns="45720" rIns="91440" bIns="45720" rtlCol="0" anchor="t">
            <a:normAutofit/>
          </a:bodyPr>
          <a:lstStyle/>
          <a:p>
            <a:pPr algn="l" rtl="0">
              <a:buFont typeface="Wingdings" panose="05000000000000000000" pitchFamily="2" charset="2"/>
              <a:buChar char="Ø"/>
            </a:pPr>
            <a:r>
              <a:rPr lang="en-US" sz="2200" b="1" dirty="0">
                <a:latin typeface="+mj-lt"/>
                <a:ea typeface="+mn-lt"/>
                <a:cs typeface="+mn-lt"/>
              </a:rPr>
              <a:t>Competence</a:t>
            </a:r>
            <a:r>
              <a:rPr lang="en-US" sz="2200" dirty="0">
                <a:latin typeface="+mj-lt"/>
                <a:ea typeface="+mn-lt"/>
                <a:cs typeface="+mn-lt"/>
              </a:rPr>
              <a:t> - Users feel competent when the results report is without errors or when there are errors they know how to deal with. </a:t>
            </a:r>
            <a:endParaRPr lang="en-IL" sz="2200" dirty="0">
              <a:latin typeface="+mj-lt"/>
              <a:cs typeface="Calibri" panose="020F0502020204030204"/>
            </a:endParaRPr>
          </a:p>
          <a:p>
            <a:pPr algn="l" rtl="0">
              <a:buFont typeface="Wingdings" panose="05000000000000000000" pitchFamily="2" charset="2"/>
              <a:buChar char="Ø"/>
            </a:pPr>
            <a:r>
              <a:rPr lang="en-US" sz="2200" b="1" dirty="0">
                <a:latin typeface="+mj-lt"/>
                <a:ea typeface="+mn-lt"/>
                <a:cs typeface="+mn-lt"/>
              </a:rPr>
              <a:t>Autonomy</a:t>
            </a:r>
            <a:r>
              <a:rPr lang="en-US" sz="2200" dirty="0">
                <a:latin typeface="+mj-lt"/>
                <a:ea typeface="+mn-lt"/>
                <a:cs typeface="+mn-lt"/>
              </a:rPr>
              <a:t> - The user can choose the test to run and the file on which the test is performed. </a:t>
            </a:r>
            <a:endParaRPr lang="en-IL" sz="2200" dirty="0">
              <a:latin typeface="+mj-lt"/>
            </a:endParaRPr>
          </a:p>
          <a:p>
            <a:pPr algn="l" rtl="0">
              <a:buFont typeface="Wingdings" panose="05000000000000000000" pitchFamily="2" charset="2"/>
              <a:buChar char="Ø"/>
            </a:pPr>
            <a:r>
              <a:rPr lang="en-US" sz="2200" b="1" dirty="0">
                <a:latin typeface="+mj-lt"/>
                <a:ea typeface="+mn-lt"/>
                <a:cs typeface="+mn-lt"/>
              </a:rPr>
              <a:t>Relatedness </a:t>
            </a:r>
            <a:r>
              <a:rPr lang="en-US" sz="2200" dirty="0">
                <a:latin typeface="+mj-lt"/>
                <a:ea typeface="+mn-lt"/>
                <a:cs typeface="+mn-lt"/>
              </a:rPr>
              <a:t>- other users can check someone else’s files and help them to understand the error shown in the result report. In addition, the desire to finish the test in a faster way and meet the team’s deadline. </a:t>
            </a:r>
            <a:endParaRPr lang="en-IL" sz="2200" dirty="0">
              <a:latin typeface="+mj-lt"/>
            </a:endParaRPr>
          </a:p>
          <a:p>
            <a:endParaRPr lang="en-IL" dirty="0">
              <a:cs typeface="Calibri"/>
            </a:endParaRPr>
          </a:p>
        </p:txBody>
      </p:sp>
      <p:pic>
        <p:nvPicPr>
          <p:cNvPr id="2050" name="Picture 2" descr="Motivation and Self-Determination as essential ingredients for Positive  Mental Health - Positive Mental Health">
            <a:extLst>
              <a:ext uri="{FF2B5EF4-FFF2-40B4-BE49-F238E27FC236}">
                <a16:creationId xmlns:a16="http://schemas.microsoft.com/office/drawing/2014/main" id="{477D5B6D-C0C6-6A91-930F-21801BF97B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73568" y="4287775"/>
            <a:ext cx="3685032" cy="2292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35661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E508-4C5C-4767-8CB9-CF76CE40DF6A}"/>
              </a:ext>
            </a:extLst>
          </p:cNvPr>
          <p:cNvSpPr>
            <a:spLocks noGrp="1"/>
          </p:cNvSpPr>
          <p:nvPr>
            <p:ph type="title"/>
          </p:nvPr>
        </p:nvSpPr>
        <p:spPr/>
        <p:txBody>
          <a:bodyPr/>
          <a:lstStyle/>
          <a:p>
            <a:r>
              <a:rPr lang="en" dirty="0">
                <a:ea typeface="+mj-lt"/>
                <a:cs typeface="+mj-lt"/>
              </a:rPr>
              <a:t>Gamification </a:t>
            </a:r>
            <a:r>
              <a:rPr lang="en-US" dirty="0">
                <a:ea typeface="+mj-lt"/>
                <a:cs typeface="+mj-lt"/>
              </a:rPr>
              <a:t>:</a:t>
            </a:r>
            <a:endParaRPr lang="he-IL" dirty="0"/>
          </a:p>
        </p:txBody>
      </p:sp>
      <p:sp>
        <p:nvSpPr>
          <p:cNvPr id="3" name="Content Placeholder 2">
            <a:extLst>
              <a:ext uri="{FF2B5EF4-FFF2-40B4-BE49-F238E27FC236}">
                <a16:creationId xmlns:a16="http://schemas.microsoft.com/office/drawing/2014/main" id="{FE05938B-A9BD-4CAF-B1E7-684DF97731AD}"/>
              </a:ext>
            </a:extLst>
          </p:cNvPr>
          <p:cNvSpPr>
            <a:spLocks noGrp="1"/>
          </p:cNvSpPr>
          <p:nvPr>
            <p:ph idx="1"/>
          </p:nvPr>
        </p:nvSpPr>
        <p:spPr>
          <a:xfrm>
            <a:off x="838200" y="1435481"/>
            <a:ext cx="10515600" cy="4351338"/>
          </a:xfrm>
        </p:spPr>
        <p:txBody>
          <a:bodyPr vert="horz" lIns="91440" tIns="45720" rIns="91440" bIns="45720" rtlCol="0" anchor="t">
            <a:normAutofit/>
          </a:bodyPr>
          <a:lstStyle/>
          <a:p>
            <a:pPr algn="l" rtl="0">
              <a:buFont typeface="Wingdings" panose="05000000000000000000" pitchFamily="2" charset="2"/>
              <a:buChar char="Ø"/>
            </a:pPr>
            <a:r>
              <a:rPr lang="en" sz="2000" dirty="0">
                <a:latin typeface="+mj-lt"/>
              </a:rPr>
              <a:t> </a:t>
            </a:r>
            <a:r>
              <a:rPr lang="en" sz="2000" b="1" dirty="0">
                <a:latin typeface="+mj-lt"/>
              </a:rPr>
              <a:t>Scoring - </a:t>
            </a:r>
            <a:r>
              <a:rPr lang="en" sz="2000" dirty="0">
                <a:latin typeface="+mj-lt"/>
              </a:rPr>
              <a:t>displaying a scoring table for the top users who have the fewest errors when running the tests. The table will cause recognition and appreciation for the employees and will stimulate competitiveness among the employees.</a:t>
            </a:r>
          </a:p>
          <a:p>
            <a:pPr algn="l" rtl="0">
              <a:buFont typeface="Wingdings" panose="05000000000000000000" pitchFamily="2" charset="2"/>
              <a:buChar char="Ø"/>
            </a:pPr>
            <a:r>
              <a:rPr lang="en" sz="2000" b="1" dirty="0">
                <a:latin typeface="+mj-lt"/>
              </a:rPr>
              <a:t>Badges - </a:t>
            </a:r>
            <a:r>
              <a:rPr lang="en" sz="2000" dirty="0">
                <a:latin typeface="+mj-lt"/>
              </a:rPr>
              <a:t>receiving badges based on use with the tool, the more you use the tool, the more badges will increase. Designed and advanced badges will indicate that employees are more experienced in working with the tool, which may motivate them to make many uses of the tool and help other employees in working with the tool, because they are already labeled as "experts" in working with the tool in the system.</a:t>
            </a:r>
          </a:p>
          <a:p>
            <a:pPr algn="l" rtl="0">
              <a:buFont typeface="Wingdings" panose="05000000000000000000" pitchFamily="2" charset="2"/>
              <a:buChar char="Ø"/>
            </a:pPr>
            <a:r>
              <a:rPr lang="en" sz="2000" b="1" dirty="0">
                <a:latin typeface="+mj-lt"/>
              </a:rPr>
              <a:t>Survey/Rating - </a:t>
            </a:r>
            <a:r>
              <a:rPr lang="en" sz="2000" dirty="0">
                <a:latin typeface="+mj-lt"/>
              </a:rPr>
              <a:t>Receiving the opinion from the users about the tool by conducting a survey or rating of the tool, which is a pop-up window requesting to make a rating/opinion for the use of the tool.However, this abrasive may be distressing for the user as it may impair the continuity of work with the tool in the system.</a:t>
            </a:r>
          </a:p>
        </p:txBody>
      </p:sp>
      <p:pic>
        <p:nvPicPr>
          <p:cNvPr id="6146" name="Picture 2" descr="Understanding Gamification Through 5 Questions - Insideboard">
            <a:extLst>
              <a:ext uri="{FF2B5EF4-FFF2-40B4-BE49-F238E27FC236}">
                <a16:creationId xmlns:a16="http://schemas.microsoft.com/office/drawing/2014/main" id="{A6821F10-1998-3D2F-0374-6B5B087DAD3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156" r="1835" b="13634"/>
          <a:stretch/>
        </p:blipFill>
        <p:spPr bwMode="auto">
          <a:xfrm>
            <a:off x="6991660" y="5088827"/>
            <a:ext cx="4566463" cy="1395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52742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48187-07CC-4137-BFA3-D0EE20D46CFB}"/>
              </a:ext>
            </a:extLst>
          </p:cNvPr>
          <p:cNvSpPr>
            <a:spLocks noGrp="1"/>
          </p:cNvSpPr>
          <p:nvPr>
            <p:ph idx="1"/>
          </p:nvPr>
        </p:nvSpPr>
        <p:spPr>
          <a:xfrm>
            <a:off x="838199" y="1825625"/>
            <a:ext cx="11004755" cy="4351338"/>
          </a:xfrm>
        </p:spPr>
        <p:txBody>
          <a:bodyPr/>
          <a:lstStyle/>
          <a:p>
            <a:pPr algn="l" rtl="0">
              <a:buFont typeface="Wingdings" panose="05000000000000000000" pitchFamily="2" charset="2"/>
              <a:buChar char="Ø"/>
            </a:pPr>
            <a:r>
              <a:rPr lang="en-US" dirty="0"/>
              <a:t>Synchronize our schedules.</a:t>
            </a:r>
          </a:p>
          <a:p>
            <a:pPr algn="l" rtl="0">
              <a:buFont typeface="Wingdings" panose="05000000000000000000" pitchFamily="2" charset="2"/>
              <a:buChar char="Ø"/>
            </a:pPr>
            <a:r>
              <a:rPr lang="en-US" dirty="0"/>
              <a:t>Disagreements between group members.</a:t>
            </a:r>
          </a:p>
          <a:p>
            <a:pPr algn="l" rtl="0">
              <a:buFont typeface="Wingdings" panose="05000000000000000000" pitchFamily="2" charset="2"/>
              <a:buChar char="Ø"/>
            </a:pPr>
            <a:r>
              <a:rPr lang="en-US" dirty="0"/>
              <a:t>Lack of time.</a:t>
            </a:r>
          </a:p>
          <a:p>
            <a:pPr algn="l" rtl="0">
              <a:buFont typeface="Wingdings" panose="05000000000000000000" pitchFamily="2" charset="2"/>
              <a:buChar char="Ø"/>
            </a:pPr>
            <a:r>
              <a:rPr lang="en-US" dirty="0"/>
              <a:t>To get users to answer the questionaries.</a:t>
            </a:r>
          </a:p>
          <a:p>
            <a:pPr algn="l" rtl="0">
              <a:buFont typeface="Wingdings" panose="05000000000000000000" pitchFamily="2" charset="2"/>
              <a:buChar char="Ø"/>
            </a:pPr>
            <a:endParaRPr lang="en-US" dirty="0"/>
          </a:p>
          <a:p>
            <a:pPr algn="l" rtl="0">
              <a:buFont typeface="Wingdings" panose="05000000000000000000" pitchFamily="2" charset="2"/>
              <a:buChar char="Ø"/>
            </a:pPr>
            <a:endParaRPr lang="en-US" dirty="0"/>
          </a:p>
          <a:p>
            <a:pPr algn="l" rtl="0">
              <a:buFont typeface="Wingdings" panose="05000000000000000000" pitchFamily="2" charset="2"/>
              <a:buChar char="Ø"/>
            </a:pPr>
            <a:endParaRPr lang="en-US" dirty="0"/>
          </a:p>
          <a:p>
            <a:pPr algn="l" rtl="0"/>
            <a:endParaRPr lang="en-IL" dirty="0"/>
          </a:p>
        </p:txBody>
      </p:sp>
      <p:sp>
        <p:nvSpPr>
          <p:cNvPr id="5" name="כותרת 4">
            <a:extLst>
              <a:ext uri="{FF2B5EF4-FFF2-40B4-BE49-F238E27FC236}">
                <a16:creationId xmlns:a16="http://schemas.microsoft.com/office/drawing/2014/main" id="{F1F7BF61-7AF4-22C6-DB40-A6B80D630407}"/>
              </a:ext>
            </a:extLst>
          </p:cNvPr>
          <p:cNvSpPr>
            <a:spLocks noGrp="1"/>
          </p:cNvSpPr>
          <p:nvPr>
            <p:ph type="title"/>
          </p:nvPr>
        </p:nvSpPr>
        <p:spPr/>
        <p:txBody>
          <a:bodyPr/>
          <a:lstStyle/>
          <a:p>
            <a:r>
              <a:rPr lang="en-US" dirty="0"/>
              <a:t>Challenges during the working process:</a:t>
            </a:r>
            <a:endParaRPr lang="he-IL" dirty="0"/>
          </a:p>
        </p:txBody>
      </p:sp>
      <p:pic>
        <p:nvPicPr>
          <p:cNvPr id="1026" name="Picture 2" descr="CHALLENGES FOR INTERNATIONAL STUDENTS – Predict Education">
            <a:extLst>
              <a:ext uri="{FF2B5EF4-FFF2-40B4-BE49-F238E27FC236}">
                <a16:creationId xmlns:a16="http://schemas.microsoft.com/office/drawing/2014/main" id="{BF7001DF-65E4-54AA-2800-829B7D0BDE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15084" y="4273243"/>
            <a:ext cx="4227870" cy="2219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82137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Thank You for listening">
            <a:extLst>
              <a:ext uri="{FF2B5EF4-FFF2-40B4-BE49-F238E27FC236}">
                <a16:creationId xmlns:a16="http://schemas.microsoft.com/office/drawing/2014/main" id="{FF60BD3F-6336-A949-C2A8-B84850A8F79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864674" y="894336"/>
            <a:ext cx="6759104" cy="5069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39755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9B7F2-EF16-457E-A45E-A174FA8EF565}"/>
              </a:ext>
            </a:extLst>
          </p:cNvPr>
          <p:cNvSpPr>
            <a:spLocks noGrp="1"/>
          </p:cNvSpPr>
          <p:nvPr>
            <p:ph type="title"/>
          </p:nvPr>
        </p:nvSpPr>
        <p:spPr>
          <a:xfrm>
            <a:off x="838200" y="365125"/>
            <a:ext cx="10515600" cy="1079853"/>
          </a:xfrm>
        </p:spPr>
        <p:txBody>
          <a:bodyPr/>
          <a:lstStyle/>
          <a:p>
            <a:r>
              <a:rPr lang="en-US" dirty="0"/>
              <a:t>Reference :</a:t>
            </a:r>
            <a:r>
              <a:rPr lang="he-IL" dirty="0"/>
              <a:t> </a:t>
            </a:r>
            <a:endParaRPr lang="en-IL" dirty="0"/>
          </a:p>
        </p:txBody>
      </p:sp>
      <p:sp>
        <p:nvSpPr>
          <p:cNvPr id="3" name="Content Placeholder 2">
            <a:extLst>
              <a:ext uri="{FF2B5EF4-FFF2-40B4-BE49-F238E27FC236}">
                <a16:creationId xmlns:a16="http://schemas.microsoft.com/office/drawing/2014/main" id="{0C339CE6-8515-40D7-93B6-25E24DC0808F}"/>
              </a:ext>
            </a:extLst>
          </p:cNvPr>
          <p:cNvSpPr>
            <a:spLocks noGrp="1"/>
          </p:cNvSpPr>
          <p:nvPr>
            <p:ph idx="1"/>
          </p:nvPr>
        </p:nvSpPr>
        <p:spPr/>
        <p:txBody>
          <a:bodyPr/>
          <a:lstStyle/>
          <a:p>
            <a:pPr algn="l" rtl="0">
              <a:buFont typeface="Wingdings" panose="05000000000000000000" pitchFamily="2" charset="2"/>
              <a:buChar char="Ø"/>
            </a:pPr>
            <a:r>
              <a:rPr lang="en-US" sz="2400" dirty="0">
                <a:hlinkClick r:id="rId2"/>
              </a:rPr>
              <a:t>https://www.ic-cracker.com/integrated-circuit-layout-design-function/</a:t>
            </a:r>
            <a:endParaRPr lang="en-US" sz="2400" dirty="0"/>
          </a:p>
          <a:p>
            <a:pPr algn="l" rtl="0">
              <a:buFont typeface="Wingdings" panose="05000000000000000000" pitchFamily="2" charset="2"/>
              <a:buChar char="Ø"/>
            </a:pPr>
            <a:r>
              <a:rPr lang="en-US" sz="2400" b="0" i="0" u="sng" strike="noStrike" dirty="0">
                <a:solidFill>
                  <a:srgbClr val="1155CC"/>
                </a:solidFill>
                <a:effectLst/>
                <a:latin typeface="Arial" panose="020B0604020202020204" pitchFamily="34" charset="0"/>
                <a:hlinkClick r:id="rId3"/>
              </a:rPr>
              <a:t>https://forms.gle/zLmChgwCPZnr6yHr8</a:t>
            </a:r>
            <a:endParaRPr lang="en-US" sz="2400" b="0" i="0" u="sng" strike="noStrike" dirty="0">
              <a:solidFill>
                <a:srgbClr val="1155CC"/>
              </a:solidFill>
              <a:effectLst/>
              <a:latin typeface="Arial" panose="020B0604020202020204" pitchFamily="34" charset="0"/>
            </a:endParaRPr>
          </a:p>
          <a:p>
            <a:pPr algn="l" rtl="0">
              <a:buFont typeface="Wingdings" panose="05000000000000000000" pitchFamily="2" charset="2"/>
              <a:buChar char="Ø"/>
            </a:pPr>
            <a:r>
              <a:rPr lang="en-US" sz="2400" b="0" i="0" u="sng" strike="noStrike" dirty="0">
                <a:solidFill>
                  <a:srgbClr val="1155CC"/>
                </a:solidFill>
                <a:effectLst/>
                <a:latin typeface="Arial" panose="020B0604020202020204" pitchFamily="34" charset="0"/>
                <a:hlinkClick r:id="rId4"/>
              </a:rPr>
              <a:t>https://en.wikipedia.org/wiki/Intel</a:t>
            </a:r>
            <a:endParaRPr lang="en-US" sz="2400" b="0" i="0" u="sng" strike="noStrike" dirty="0">
              <a:solidFill>
                <a:srgbClr val="1155CC"/>
              </a:solidFill>
              <a:effectLst/>
              <a:latin typeface="Arial" panose="020B0604020202020204" pitchFamily="34" charset="0"/>
            </a:endParaRPr>
          </a:p>
          <a:p>
            <a:pPr algn="l" rtl="0">
              <a:buFont typeface="Wingdings" panose="05000000000000000000" pitchFamily="2" charset="2"/>
              <a:buChar char="Ø"/>
            </a:pPr>
            <a:r>
              <a:rPr lang="en-US" sz="2400" b="0" i="0" u="sng" strike="noStrike" dirty="0">
                <a:solidFill>
                  <a:srgbClr val="1155CC"/>
                </a:solidFill>
                <a:effectLst/>
                <a:latin typeface="Arial" panose="020B0604020202020204" pitchFamily="34" charset="0"/>
                <a:hlinkClick r:id="rId5"/>
              </a:rPr>
              <a:t>https://www.methoda.cloud/?section=254#section-24</a:t>
            </a:r>
            <a:endParaRPr lang="en-US" sz="2400" b="0" i="0" u="sng" strike="noStrike" dirty="0">
              <a:solidFill>
                <a:srgbClr val="1155CC"/>
              </a:solidFill>
              <a:effectLst/>
              <a:latin typeface="Arial" panose="020B0604020202020204" pitchFamily="34" charset="0"/>
            </a:endParaRPr>
          </a:p>
          <a:p>
            <a:pPr algn="l" rtl="0">
              <a:buFont typeface="Wingdings" panose="05000000000000000000" pitchFamily="2" charset="2"/>
              <a:buChar char="Ø"/>
            </a:pPr>
            <a:r>
              <a:rPr lang="en-US" sz="2400" b="0" i="0" u="sng" strike="noStrike" dirty="0">
                <a:solidFill>
                  <a:srgbClr val="1155CC"/>
                </a:solidFill>
                <a:effectLst/>
                <a:latin typeface="Arial" panose="020B0604020202020204" pitchFamily="34" charset="0"/>
                <a:hlinkClick r:id="rId6"/>
              </a:rPr>
              <a:t>https://migdala.com/%D7%97%D7%A9%D7%99%D7%91%D7%94-%D7%A2%D7%99%D7%A6%D7%95%D7%91%D7%99%D7%AA-%D7%90%D7%99%D7%9A-%D7%96%D7%94-%D7%A2%D7%95%D7%91%D7%93/</a:t>
            </a:r>
            <a:endParaRPr lang="en-US" sz="2400" b="0" i="0" u="sng" strike="noStrike" dirty="0">
              <a:solidFill>
                <a:srgbClr val="1155CC"/>
              </a:solidFill>
              <a:effectLst/>
              <a:latin typeface="Arial" panose="020B0604020202020204" pitchFamily="34" charset="0"/>
            </a:endParaRPr>
          </a:p>
          <a:p>
            <a:pPr algn="l" rtl="0">
              <a:buFont typeface="Wingdings" panose="05000000000000000000" pitchFamily="2" charset="2"/>
              <a:buChar char="Ø"/>
            </a:pPr>
            <a:endParaRPr lang="en-US" sz="2400" b="0" i="0" u="sng" strike="noStrike" dirty="0">
              <a:solidFill>
                <a:srgbClr val="1155CC"/>
              </a:solidFill>
              <a:effectLst/>
              <a:latin typeface="Arial" panose="020B0604020202020204" pitchFamily="34" charset="0"/>
            </a:endParaRPr>
          </a:p>
          <a:p>
            <a:pPr algn="l" rtl="0">
              <a:buFont typeface="Wingdings" panose="05000000000000000000" pitchFamily="2" charset="2"/>
              <a:buChar char="Ø"/>
            </a:pPr>
            <a:endParaRPr lang="en-IL" dirty="0"/>
          </a:p>
        </p:txBody>
      </p:sp>
    </p:spTree>
    <p:extLst>
      <p:ext uri="{BB962C8B-B14F-4D97-AF65-F5344CB8AC3E}">
        <p14:creationId xmlns:p14="http://schemas.microsoft.com/office/powerpoint/2010/main" val="4273194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C4E4288A-DFC8-40A2-90E5-70E851A9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4B150A-AE9C-49E2-B791-B868EC50C4D7}"/>
              </a:ext>
            </a:extLst>
          </p:cNvPr>
          <p:cNvSpPr>
            <a:spLocks noGrp="1"/>
          </p:cNvSpPr>
          <p:nvPr>
            <p:ph type="title"/>
          </p:nvPr>
        </p:nvSpPr>
        <p:spPr>
          <a:xfrm>
            <a:off x="965199" y="447741"/>
            <a:ext cx="4278623" cy="1645919"/>
          </a:xfrm>
        </p:spPr>
        <p:txBody>
          <a:bodyPr>
            <a:normAutofit/>
          </a:bodyPr>
          <a:lstStyle/>
          <a:p>
            <a:r>
              <a:rPr lang="en-US" sz="4000"/>
              <a:t>Description:</a:t>
            </a:r>
            <a:endParaRPr lang="en-IL" sz="4000"/>
          </a:p>
        </p:txBody>
      </p:sp>
      <p:grpSp>
        <p:nvGrpSpPr>
          <p:cNvPr id="22" name="Group 21">
            <a:extLst>
              <a:ext uri="{FF2B5EF4-FFF2-40B4-BE49-F238E27FC236}">
                <a16:creationId xmlns:a16="http://schemas.microsoft.com/office/drawing/2014/main" id="{C770F868-28FE-4B38-8FC7-E9C841B837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7830" y="567451"/>
            <a:ext cx="1128382" cy="847206"/>
            <a:chOff x="5307830" y="325570"/>
            <a:chExt cx="1128382" cy="847206"/>
          </a:xfrm>
        </p:grpSpPr>
        <p:sp>
          <p:nvSpPr>
            <p:cNvPr id="23" name="Freeform 5">
              <a:extLst>
                <a:ext uri="{FF2B5EF4-FFF2-40B4-BE49-F238E27FC236}">
                  <a16:creationId xmlns:a16="http://schemas.microsoft.com/office/drawing/2014/main" id="{3E5BF88F-B1F5-4A09-887A-B5CA246CACD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4" name="Freeform 5">
              <a:extLst>
                <a:ext uri="{FF2B5EF4-FFF2-40B4-BE49-F238E27FC236}">
                  <a16:creationId xmlns:a16="http://schemas.microsoft.com/office/drawing/2014/main" id="{D8984A5C-991A-40D3-A4C9-7E0DCA2A7AA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26" name="Freeform 5">
            <a:extLst>
              <a:ext uri="{FF2B5EF4-FFF2-40B4-BE49-F238E27FC236}">
                <a16:creationId xmlns:a16="http://schemas.microsoft.com/office/drawing/2014/main" id="{956571CF-1434-4180-A385-D4AC63B62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695131" y="958617"/>
            <a:ext cx="4888676" cy="4290039"/>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28" name="Freeform: Shape 27">
            <a:extLst>
              <a:ext uri="{FF2B5EF4-FFF2-40B4-BE49-F238E27FC236}">
                <a16:creationId xmlns:a16="http://schemas.microsoft.com/office/drawing/2014/main" id="{9AD93FD3-7DF2-4DC8-BD55-8B2EB5F63F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53579"/>
            <a:ext cx="8109718" cy="4604421"/>
          </a:xfrm>
          <a:custGeom>
            <a:avLst/>
            <a:gdLst>
              <a:gd name="connsiteX0" fmla="*/ 7381313 w 8109718"/>
              <a:gd name="connsiteY0" fmla="*/ 1839459 h 4604421"/>
              <a:gd name="connsiteX1" fmla="*/ 7381313 w 8109718"/>
              <a:gd name="connsiteY1" fmla="*/ 1853646 h 4604421"/>
              <a:gd name="connsiteX2" fmla="*/ 7379359 w 8109718"/>
              <a:gd name="connsiteY2" fmla="*/ 1846552 h 4604421"/>
              <a:gd name="connsiteX3" fmla="*/ 1321854 w 8109718"/>
              <a:gd name="connsiteY3" fmla="*/ 0 h 4604421"/>
              <a:gd name="connsiteX4" fmla="*/ 5365317 w 8109718"/>
              <a:gd name="connsiteY4" fmla="*/ 0 h 4604421"/>
              <a:gd name="connsiteX5" fmla="*/ 5985373 w 8109718"/>
              <a:gd name="connsiteY5" fmla="*/ 365439 h 4604421"/>
              <a:gd name="connsiteX6" fmla="*/ 8011470 w 8109718"/>
              <a:gd name="connsiteY6" fmla="*/ 3854515 h 4604421"/>
              <a:gd name="connsiteX7" fmla="*/ 8011470 w 8109718"/>
              <a:gd name="connsiteY7" fmla="*/ 4567993 h 4604421"/>
              <a:gd name="connsiteX8" fmla="*/ 7998115 w 8109718"/>
              <a:gd name="connsiteY8" fmla="*/ 4590992 h 4604421"/>
              <a:gd name="connsiteX9" fmla="*/ 7990317 w 8109718"/>
              <a:gd name="connsiteY9" fmla="*/ 4604421 h 4604421"/>
              <a:gd name="connsiteX10" fmla="*/ 0 w 8109718"/>
              <a:gd name="connsiteY10" fmla="*/ 4604421 h 4604421"/>
              <a:gd name="connsiteX11" fmla="*/ 0 w 8109718"/>
              <a:gd name="connsiteY11" fmla="*/ 1564110 h 4604421"/>
              <a:gd name="connsiteX12" fmla="*/ 27177 w 8109718"/>
              <a:gd name="connsiteY12" fmla="*/ 1517107 h 4604421"/>
              <a:gd name="connsiteX13" fmla="*/ 693065 w 8109718"/>
              <a:gd name="connsiteY13" fmla="*/ 365439 h 4604421"/>
              <a:gd name="connsiteX14" fmla="*/ 1321854 w 8109718"/>
              <a:gd name="connsiteY14" fmla="*/ 0 h 4604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109718" h="4604421">
                <a:moveTo>
                  <a:pt x="7381313" y="1839459"/>
                </a:moveTo>
                <a:lnTo>
                  <a:pt x="7381313" y="1853646"/>
                </a:lnTo>
                <a:lnTo>
                  <a:pt x="7379359" y="1846552"/>
                </a:lnTo>
                <a:close/>
                <a:moveTo>
                  <a:pt x="1321854" y="0"/>
                </a:moveTo>
                <a:cubicBezTo>
                  <a:pt x="1321854" y="0"/>
                  <a:pt x="1321854" y="0"/>
                  <a:pt x="5365317" y="0"/>
                </a:cubicBezTo>
                <a:cubicBezTo>
                  <a:pt x="5618580" y="0"/>
                  <a:pt x="5863108" y="139215"/>
                  <a:pt x="5985373" y="365439"/>
                </a:cubicBezTo>
                <a:cubicBezTo>
                  <a:pt x="5985373" y="365439"/>
                  <a:pt x="5985373" y="365439"/>
                  <a:pt x="8011470" y="3854515"/>
                </a:cubicBezTo>
                <a:cubicBezTo>
                  <a:pt x="8142468" y="4072039"/>
                  <a:pt x="8142468" y="4350470"/>
                  <a:pt x="8011470" y="4567993"/>
                </a:cubicBezTo>
                <a:cubicBezTo>
                  <a:pt x="8011470" y="4567993"/>
                  <a:pt x="8011470" y="4567993"/>
                  <a:pt x="7998115" y="4590992"/>
                </a:cubicBezTo>
                <a:lnTo>
                  <a:pt x="7990317" y="4604421"/>
                </a:lnTo>
                <a:lnTo>
                  <a:pt x="0" y="4604421"/>
                </a:lnTo>
                <a:lnTo>
                  <a:pt x="0" y="1564110"/>
                </a:lnTo>
                <a:lnTo>
                  <a:pt x="27177" y="1517107"/>
                </a:lnTo>
                <a:cubicBezTo>
                  <a:pt x="220245" y="1183191"/>
                  <a:pt x="440895" y="801574"/>
                  <a:pt x="693065" y="365439"/>
                </a:cubicBezTo>
                <a:cubicBezTo>
                  <a:pt x="824063" y="139215"/>
                  <a:pt x="1059859" y="0"/>
                  <a:pt x="1321854"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49DEFE01-E534-4CCB-9FD0-50497C252B2A}"/>
              </a:ext>
            </a:extLst>
          </p:cNvPr>
          <p:cNvSpPr>
            <a:spLocks noGrp="1"/>
          </p:cNvSpPr>
          <p:nvPr>
            <p:ph idx="1"/>
          </p:nvPr>
        </p:nvSpPr>
        <p:spPr>
          <a:xfrm>
            <a:off x="965199" y="2912937"/>
            <a:ext cx="4741917" cy="3093546"/>
          </a:xfrm>
        </p:spPr>
        <p:txBody>
          <a:bodyPr>
            <a:normAutofit/>
          </a:bodyPr>
          <a:lstStyle/>
          <a:p>
            <a:pPr marL="0" indent="0" algn="l" rtl="0">
              <a:buNone/>
            </a:pPr>
            <a:r>
              <a:rPr lang="en-US" sz="2000" b="1" dirty="0">
                <a:solidFill>
                  <a:schemeClr val="bg1"/>
                </a:solidFill>
              </a:rPr>
              <a:t>The purpose of the tool:</a:t>
            </a:r>
          </a:p>
          <a:p>
            <a:pPr algn="l" rtl="0">
              <a:buFont typeface="Wingdings" panose="05000000000000000000" pitchFamily="2" charset="2"/>
              <a:buChar char="Ø"/>
            </a:pPr>
            <a:r>
              <a:rPr lang="en-US" sz="2000" dirty="0">
                <a:solidFill>
                  <a:schemeClr val="bg1"/>
                </a:solidFill>
              </a:rPr>
              <a:t>This tool is a wrapper for verification checks flow such as DRC,LVS etc.</a:t>
            </a:r>
          </a:p>
          <a:p>
            <a:pPr algn="l" rtl="0">
              <a:buFont typeface="Wingdings" panose="05000000000000000000" pitchFamily="2" charset="2"/>
              <a:buChar char="Ø"/>
            </a:pPr>
            <a:r>
              <a:rPr lang="en-US" sz="2000" dirty="0">
                <a:solidFill>
                  <a:schemeClr val="bg1"/>
                </a:solidFill>
              </a:rPr>
              <a:t>This tool is to make a less complex and more intuitive for users.</a:t>
            </a:r>
          </a:p>
          <a:p>
            <a:pPr algn="l" rtl="0">
              <a:buFont typeface="Wingdings" panose="05000000000000000000" pitchFamily="2" charset="2"/>
              <a:buChar char="Ø"/>
            </a:pPr>
            <a:r>
              <a:rPr lang="en-US" sz="2000" dirty="0">
                <a:solidFill>
                  <a:schemeClr val="bg1"/>
                </a:solidFill>
              </a:rPr>
              <a:t>Reduction in working time.</a:t>
            </a:r>
          </a:p>
          <a:p>
            <a:pPr>
              <a:buFont typeface="Wingdings" panose="05000000000000000000" pitchFamily="2" charset="2"/>
              <a:buChar char="Ø"/>
            </a:pPr>
            <a:endParaRPr lang="en-US" sz="2000" dirty="0">
              <a:solidFill>
                <a:schemeClr val="bg1"/>
              </a:solidFill>
            </a:endParaRPr>
          </a:p>
          <a:p>
            <a:pPr marL="0" indent="0">
              <a:buNone/>
            </a:pPr>
            <a:r>
              <a:rPr lang="en-US" sz="2000" dirty="0">
                <a:solidFill>
                  <a:schemeClr val="bg1"/>
                </a:solidFill>
              </a:rPr>
              <a:t> </a:t>
            </a:r>
          </a:p>
          <a:p>
            <a:pPr marL="0" indent="0">
              <a:buNone/>
            </a:pPr>
            <a:endParaRPr lang="en-US" sz="2000" dirty="0">
              <a:solidFill>
                <a:schemeClr val="bg1"/>
              </a:solidFill>
            </a:endParaRPr>
          </a:p>
          <a:p>
            <a:pPr>
              <a:buFont typeface="Wingdings" panose="05000000000000000000" pitchFamily="2" charset="2"/>
              <a:buChar char="Ø"/>
            </a:pPr>
            <a:endParaRPr lang="en-IL" sz="2000" dirty="0">
              <a:solidFill>
                <a:schemeClr val="bg1"/>
              </a:solidFill>
            </a:endParaRPr>
          </a:p>
        </p:txBody>
      </p:sp>
      <p:pic>
        <p:nvPicPr>
          <p:cNvPr id="15" name="Picture 5" descr="A tiger with its tongue out&#10;&#10;Description automatically generated with medium confidence">
            <a:extLst>
              <a:ext uri="{FF2B5EF4-FFF2-40B4-BE49-F238E27FC236}">
                <a16:creationId xmlns:a16="http://schemas.microsoft.com/office/drawing/2014/main" id="{747DFF5F-F51E-0362-C137-7F858E0FF3E5}"/>
              </a:ext>
            </a:extLst>
          </p:cNvPr>
          <p:cNvPicPr>
            <a:picLocks noChangeAspect="1"/>
          </p:cNvPicPr>
          <p:nvPr/>
        </p:nvPicPr>
        <p:blipFill>
          <a:blip r:embed="rId3"/>
          <a:stretch>
            <a:fillRect/>
          </a:stretch>
        </p:blipFill>
        <p:spPr>
          <a:xfrm>
            <a:off x="7672428" y="1547094"/>
            <a:ext cx="2934082" cy="3113084"/>
          </a:xfrm>
          <a:prstGeom prst="rect">
            <a:avLst/>
          </a:prstGeom>
        </p:spPr>
      </p:pic>
      <p:sp>
        <p:nvSpPr>
          <p:cNvPr id="25" name="Title 1">
            <a:extLst>
              <a:ext uri="{FF2B5EF4-FFF2-40B4-BE49-F238E27FC236}">
                <a16:creationId xmlns:a16="http://schemas.microsoft.com/office/drawing/2014/main" id="{C1F8CEB9-35AD-31E3-82E7-27BCD248AE66}"/>
              </a:ext>
            </a:extLst>
          </p:cNvPr>
          <p:cNvSpPr txBox="1">
            <a:spLocks/>
          </p:cNvSpPr>
          <p:nvPr/>
        </p:nvSpPr>
        <p:spPr>
          <a:xfrm>
            <a:off x="8239001" y="4698472"/>
            <a:ext cx="5690043" cy="227732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2400" b="1" dirty="0">
                <a:latin typeface="+mn-lt"/>
                <a:ea typeface="+mn-ea"/>
                <a:cs typeface="+mn-cs"/>
              </a:rPr>
              <a:t>   "TIGER"</a:t>
            </a:r>
            <a:br>
              <a:rPr lang="en-US" sz="2400" dirty="0">
                <a:latin typeface="+mn-lt"/>
                <a:ea typeface="+mn-ea"/>
                <a:cs typeface="+mn-cs"/>
              </a:rPr>
            </a:br>
            <a:r>
              <a:rPr lang="en-US" sz="2400" dirty="0">
                <a:latin typeface="+mn-lt"/>
                <a:ea typeface="+mn-ea"/>
                <a:cs typeface="+mn-cs"/>
              </a:rPr>
              <a:t> </a:t>
            </a:r>
          </a:p>
        </p:txBody>
      </p:sp>
    </p:spTree>
    <p:extLst>
      <p:ext uri="{BB962C8B-B14F-4D97-AF65-F5344CB8AC3E}">
        <p14:creationId xmlns:p14="http://schemas.microsoft.com/office/powerpoint/2010/main" val="286510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5"/>
                                        </p:tgtEl>
                                        <p:attrNameLst>
                                          <p:attrName>style.visibility</p:attrName>
                                        </p:attrNameLst>
                                      </p:cBhvr>
                                      <p:to>
                                        <p:strVal val="visible"/>
                                      </p:to>
                                    </p:set>
                                    <p:animEffect transition="in" filter="fade">
                                      <p:cBhvr>
                                        <p:cTn id="7" dur="4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E09D0-1157-4CE0-99B4-6947D88E0F37}"/>
              </a:ext>
            </a:extLst>
          </p:cNvPr>
          <p:cNvSpPr>
            <a:spLocks noGrp="1"/>
          </p:cNvSpPr>
          <p:nvPr>
            <p:ph type="title"/>
          </p:nvPr>
        </p:nvSpPr>
        <p:spPr/>
        <p:txBody>
          <a:bodyPr/>
          <a:lstStyle/>
          <a:p>
            <a:r>
              <a:rPr lang="en-US" dirty="0"/>
              <a:t>Prototype: </a:t>
            </a:r>
            <a:endParaRPr lang="en-IL" dirty="0"/>
          </a:p>
        </p:txBody>
      </p:sp>
      <p:pic>
        <p:nvPicPr>
          <p:cNvPr id="7" name="מציין מיקום תוכן 6">
            <a:extLst>
              <a:ext uri="{FF2B5EF4-FFF2-40B4-BE49-F238E27FC236}">
                <a16:creationId xmlns:a16="http://schemas.microsoft.com/office/drawing/2014/main" id="{638B8BA8-B248-2B49-6CD6-4A37957402B1}"/>
              </a:ext>
            </a:extLst>
          </p:cNvPr>
          <p:cNvPicPr>
            <a:picLocks noGrp="1" noChangeAspect="1"/>
          </p:cNvPicPr>
          <p:nvPr>
            <p:ph idx="1"/>
          </p:nvPr>
        </p:nvPicPr>
        <p:blipFill>
          <a:blip r:embed="rId3"/>
          <a:stretch>
            <a:fillRect/>
          </a:stretch>
        </p:blipFill>
        <p:spPr>
          <a:xfrm>
            <a:off x="965982" y="2141537"/>
            <a:ext cx="5176591" cy="4351338"/>
          </a:xfrm>
        </p:spPr>
      </p:pic>
      <p:pic>
        <p:nvPicPr>
          <p:cNvPr id="3" name="Picture 3">
            <a:extLst>
              <a:ext uri="{FF2B5EF4-FFF2-40B4-BE49-F238E27FC236}">
                <a16:creationId xmlns:a16="http://schemas.microsoft.com/office/drawing/2014/main" id="{9895216D-7FDA-B2D1-50F9-A11A90AEC665}"/>
              </a:ext>
            </a:extLst>
          </p:cNvPr>
          <p:cNvPicPr>
            <a:picLocks noChangeAspect="1"/>
          </p:cNvPicPr>
          <p:nvPr/>
        </p:nvPicPr>
        <p:blipFill>
          <a:blip r:embed="rId4"/>
          <a:stretch>
            <a:fillRect/>
          </a:stretch>
        </p:blipFill>
        <p:spPr>
          <a:xfrm>
            <a:off x="6703483" y="448734"/>
            <a:ext cx="5082116" cy="6129866"/>
          </a:xfrm>
          <a:prstGeom prst="rect">
            <a:avLst/>
          </a:prstGeom>
        </p:spPr>
      </p:pic>
    </p:spTree>
    <p:extLst>
      <p:ext uri="{BB962C8B-B14F-4D97-AF65-F5344CB8AC3E}">
        <p14:creationId xmlns:p14="http://schemas.microsoft.com/office/powerpoint/2010/main" val="2592812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402CF-4690-4972-8F91-2799B7B665AA}"/>
              </a:ext>
            </a:extLst>
          </p:cNvPr>
          <p:cNvSpPr>
            <a:spLocks noGrp="1"/>
          </p:cNvSpPr>
          <p:nvPr>
            <p:ph type="title"/>
          </p:nvPr>
        </p:nvSpPr>
        <p:spPr>
          <a:xfrm>
            <a:off x="699975" y="546342"/>
            <a:ext cx="8740774" cy="715480"/>
          </a:xfrm>
        </p:spPr>
        <p:txBody>
          <a:bodyPr anchor="t">
            <a:normAutofit/>
          </a:bodyPr>
          <a:lstStyle/>
          <a:p>
            <a:r>
              <a:rPr lang="en-US" sz="4000" dirty="0"/>
              <a:t>Part 1 : about  as organization </a:t>
            </a:r>
            <a:endParaRPr lang="en-IL" sz="4000" dirty="0"/>
          </a:p>
        </p:txBody>
      </p:sp>
      <p:sp>
        <p:nvSpPr>
          <p:cNvPr id="3" name="Content Placeholder 2">
            <a:extLst>
              <a:ext uri="{FF2B5EF4-FFF2-40B4-BE49-F238E27FC236}">
                <a16:creationId xmlns:a16="http://schemas.microsoft.com/office/drawing/2014/main" id="{E3FC2659-39F3-4ECB-A27C-26739B05FE63}"/>
              </a:ext>
            </a:extLst>
          </p:cNvPr>
          <p:cNvSpPr>
            <a:spLocks noGrp="1"/>
          </p:cNvSpPr>
          <p:nvPr>
            <p:ph idx="1"/>
          </p:nvPr>
        </p:nvSpPr>
        <p:spPr>
          <a:xfrm>
            <a:off x="699975" y="1493336"/>
            <a:ext cx="9098781" cy="3891464"/>
          </a:xfrm>
        </p:spPr>
        <p:txBody>
          <a:bodyPr>
            <a:normAutofit/>
          </a:bodyPr>
          <a:lstStyle/>
          <a:p>
            <a:pPr marL="0" indent="0" algn="l" rtl="0">
              <a:buNone/>
            </a:pPr>
            <a:r>
              <a:rPr lang="en-US" sz="2400" b="1" dirty="0"/>
              <a:t>Interview Summary:</a:t>
            </a:r>
            <a:endParaRPr lang="en-US" sz="2200" b="1" dirty="0">
              <a:solidFill>
                <a:schemeClr val="tx1">
                  <a:alpha val="80000"/>
                </a:schemeClr>
              </a:solidFill>
            </a:endParaRPr>
          </a:p>
          <a:p>
            <a:pPr algn="l" rtl="0">
              <a:buFont typeface="Wingdings" panose="05000000000000000000" pitchFamily="2" charset="2"/>
              <a:buChar char="Ø"/>
            </a:pPr>
            <a:r>
              <a:rPr lang="en-US" sz="2200" dirty="0">
                <a:solidFill>
                  <a:schemeClr val="tx1">
                    <a:alpha val="80000"/>
                  </a:schemeClr>
                </a:solidFill>
              </a:rPr>
              <a:t>We interviewed two people from the Intel Company </a:t>
            </a:r>
            <a:r>
              <a:rPr lang="en-US" sz="1800" dirty="0">
                <a:solidFill>
                  <a:schemeClr val="tx1">
                    <a:alpha val="80000"/>
                  </a:schemeClr>
                </a:solidFill>
                <a:latin typeface="+mj-lt"/>
              </a:rPr>
              <a:t>(</a:t>
            </a:r>
            <a:r>
              <a:rPr lang="en-US" sz="1800" dirty="0">
                <a:latin typeface="+mj-lt"/>
              </a:rPr>
              <a:t>stakeholders)</a:t>
            </a:r>
            <a:r>
              <a:rPr lang="en-US" sz="1800" dirty="0">
                <a:solidFill>
                  <a:schemeClr val="tx1">
                    <a:alpha val="80000"/>
                  </a:schemeClr>
                </a:solidFill>
                <a:latin typeface="+mj-lt"/>
              </a:rPr>
              <a:t>.</a:t>
            </a:r>
          </a:p>
          <a:p>
            <a:pPr algn="l" rtl="0">
              <a:buFont typeface="Wingdings" panose="05000000000000000000" pitchFamily="2" charset="2"/>
              <a:buChar char="Ø"/>
            </a:pPr>
            <a:r>
              <a:rPr lang="en-US" sz="2200" dirty="0">
                <a:solidFill>
                  <a:schemeClr val="tx1">
                    <a:alpha val="80000"/>
                  </a:schemeClr>
                </a:solidFill>
              </a:rPr>
              <a:t>First one user and initiator of the tool and programmer of the tool.</a:t>
            </a:r>
          </a:p>
          <a:p>
            <a:pPr algn="l" rtl="0">
              <a:buFont typeface="Wingdings" panose="05000000000000000000" pitchFamily="2" charset="2"/>
              <a:buChar char="Ø"/>
            </a:pPr>
            <a:r>
              <a:rPr lang="en-US" sz="2200" dirty="0">
                <a:solidFill>
                  <a:schemeClr val="tx1">
                    <a:alpha val="80000"/>
                  </a:schemeClr>
                </a:solidFill>
              </a:rPr>
              <a:t>The tool is very useful, effective and contributes to the way of working.</a:t>
            </a:r>
          </a:p>
          <a:p>
            <a:pPr algn="l" rtl="0">
              <a:buFont typeface="Wingdings" panose="05000000000000000000" pitchFamily="2" charset="2"/>
              <a:buChar char="Ø"/>
            </a:pPr>
            <a:r>
              <a:rPr lang="en-US" sz="2200" dirty="0">
                <a:solidFill>
                  <a:schemeClr val="tx1">
                    <a:alpha val="80000"/>
                  </a:schemeClr>
                </a:solidFill>
              </a:rPr>
              <a:t>The users use the “Tiger” on daily basis.</a:t>
            </a:r>
            <a:endParaRPr lang="he-IL" sz="2200" dirty="0">
              <a:solidFill>
                <a:schemeClr val="tx1">
                  <a:alpha val="80000"/>
                </a:schemeClr>
              </a:solidFill>
            </a:endParaRPr>
          </a:p>
          <a:p>
            <a:pPr algn="l" rtl="0">
              <a:buFont typeface="Wingdings" panose="05000000000000000000" pitchFamily="2" charset="2"/>
              <a:buChar char="Ø"/>
            </a:pPr>
            <a:r>
              <a:rPr lang="en-US" sz="2200" dirty="0">
                <a:solidFill>
                  <a:schemeClr val="tx1">
                    <a:alpha val="80000"/>
                  </a:schemeClr>
                </a:solidFill>
              </a:rPr>
              <a:t>They want to continue to develop the tool.</a:t>
            </a:r>
          </a:p>
          <a:p>
            <a:pPr algn="l" rtl="0">
              <a:buFont typeface="Wingdings" panose="05000000000000000000" pitchFamily="2" charset="2"/>
              <a:buChar char="Ø"/>
            </a:pPr>
            <a:r>
              <a:rPr lang="en-US" sz="2200" dirty="0">
                <a:solidFill>
                  <a:schemeClr val="tx1">
                    <a:alpha val="80000"/>
                  </a:schemeClr>
                </a:solidFill>
              </a:rPr>
              <a:t>There are complains that the tool doesn’t work on all the environments. </a:t>
            </a:r>
            <a:endParaRPr lang="en-IL" sz="2200" dirty="0">
              <a:solidFill>
                <a:schemeClr val="tx1">
                  <a:alpha val="80000"/>
                </a:schemeClr>
              </a:solidFill>
            </a:endParaRPr>
          </a:p>
        </p:txBody>
      </p:sp>
      <p:pic>
        <p:nvPicPr>
          <p:cNvPr id="4100" name="Picture 4" descr="Political talk show composition with host and guest sitting in chairs having an interview vector illustration">
            <a:extLst>
              <a:ext uri="{FF2B5EF4-FFF2-40B4-BE49-F238E27FC236}">
                <a16:creationId xmlns:a16="http://schemas.microsoft.com/office/drawing/2014/main" id="{4C13B144-5948-BAF4-DDDA-5E7C2B3DA5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43772" y="4529146"/>
            <a:ext cx="3019044" cy="1947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755696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2">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D243222D-065D-9D5A-AAEC-D6495DB8BAFA}"/>
              </a:ext>
            </a:extLst>
          </p:cNvPr>
          <p:cNvPicPr>
            <a:picLocks noChangeAspect="1"/>
          </p:cNvPicPr>
          <p:nvPr/>
        </p:nvPicPr>
        <p:blipFill rotWithShape="1">
          <a:blip r:embed="rId3"/>
          <a:srcRect t="837" r="2" b="2"/>
          <a:stretch/>
        </p:blipFill>
        <p:spPr>
          <a:xfrm>
            <a:off x="5153025" y="401637"/>
            <a:ext cx="6553200" cy="2933700"/>
          </a:xfrm>
          <a:prstGeom prst="rect">
            <a:avLst/>
          </a:prstGeom>
        </p:spPr>
      </p:pic>
      <p:pic>
        <p:nvPicPr>
          <p:cNvPr id="6" name="Content Placeholder 5">
            <a:extLst>
              <a:ext uri="{FF2B5EF4-FFF2-40B4-BE49-F238E27FC236}">
                <a16:creationId xmlns:a16="http://schemas.microsoft.com/office/drawing/2014/main" id="{533F24F3-49A8-5C0F-060D-CE83AA0674C4}"/>
              </a:ext>
            </a:extLst>
          </p:cNvPr>
          <p:cNvPicPr>
            <a:picLocks noChangeAspect="1"/>
          </p:cNvPicPr>
          <p:nvPr/>
        </p:nvPicPr>
        <p:blipFill rotWithShape="1">
          <a:blip r:embed="rId4"/>
          <a:srcRect t="187" r="1" b="1"/>
          <a:stretch/>
        </p:blipFill>
        <p:spPr>
          <a:xfrm>
            <a:off x="5153025" y="3509963"/>
            <a:ext cx="6553200" cy="2851150"/>
          </a:xfrm>
          <a:prstGeom prst="rect">
            <a:avLst/>
          </a:prstGeom>
        </p:spPr>
      </p:pic>
      <p:sp>
        <p:nvSpPr>
          <p:cNvPr id="2" name="כותרת 1">
            <a:extLst>
              <a:ext uri="{FF2B5EF4-FFF2-40B4-BE49-F238E27FC236}">
                <a16:creationId xmlns:a16="http://schemas.microsoft.com/office/drawing/2014/main" id="{9E4C93EE-B54A-4B64-6759-73A3CADEDFDD}"/>
              </a:ext>
            </a:extLst>
          </p:cNvPr>
          <p:cNvSpPr>
            <a:spLocks noGrp="1"/>
          </p:cNvSpPr>
          <p:nvPr>
            <p:ph type="title"/>
          </p:nvPr>
        </p:nvSpPr>
        <p:spPr>
          <a:xfrm>
            <a:off x="599177" y="742951"/>
            <a:ext cx="4008586" cy="4962524"/>
          </a:xfrm>
        </p:spPr>
        <p:txBody>
          <a:bodyPr vert="horz" lIns="91440" tIns="45720" rIns="91440" bIns="45720" rtlCol="0" anchor="ctr">
            <a:normAutofit/>
          </a:bodyPr>
          <a:lstStyle/>
          <a:p>
            <a:pPr algn="ctr" rtl="0" fontAlgn="base">
              <a:spcAft>
                <a:spcPct val="0"/>
              </a:spcAft>
            </a:pPr>
            <a:r>
              <a:rPr kumimoji="0" lang="en-US" altLang="he-IL" sz="4800" b="0" i="0" u="none" strike="noStrike" kern="1200" cap="none" normalizeH="0" baseline="0" dirty="0">
                <a:ln>
                  <a:noFill/>
                </a:ln>
                <a:solidFill>
                  <a:srgbClr val="FFFFFF"/>
                </a:solidFill>
                <a:effectLst/>
                <a:latin typeface="+mj-lt"/>
                <a:ea typeface="+mj-ea"/>
                <a:cs typeface="Times New Roman"/>
              </a:rPr>
              <a:t>Examples from the results of the </a:t>
            </a:r>
            <a:r>
              <a:rPr lang="en-US" altLang="he-IL" sz="4800" dirty="0">
                <a:solidFill>
                  <a:srgbClr val="FFFFFF"/>
                </a:solidFill>
                <a:cs typeface="Times New Roman"/>
              </a:rPr>
              <a:t>questionnaires</a:t>
            </a:r>
            <a:r>
              <a:rPr kumimoji="0" lang="en-US" altLang="he-IL" sz="4800" b="0" i="0" u="none" strike="noStrike" kern="1200" cap="none" normalizeH="0" baseline="0" dirty="0">
                <a:ln>
                  <a:noFill/>
                </a:ln>
                <a:solidFill>
                  <a:srgbClr val="FFFFFF"/>
                </a:solidFill>
                <a:effectLst/>
                <a:latin typeface="+mj-lt"/>
                <a:ea typeface="+mj-ea"/>
                <a:cs typeface="Times New Roman"/>
              </a:rPr>
              <a:t>:</a:t>
            </a:r>
            <a:r>
              <a:rPr lang="en-US" altLang="he-IL" sz="4800" dirty="0">
                <a:solidFill>
                  <a:srgbClr val="FFFFFF"/>
                </a:solidFill>
                <a:cs typeface="Times New Roman"/>
              </a:rPr>
              <a:t>  </a:t>
            </a:r>
            <a:endParaRPr kumimoji="0" lang="en-US" altLang="he-IL" sz="4800" b="0" i="0" u="none" strike="noStrike" kern="1200" cap="none" normalizeH="0" baseline="0" dirty="0">
              <a:ln>
                <a:noFill/>
              </a:ln>
              <a:solidFill>
                <a:srgbClr val="FFFFFF"/>
              </a:solidFill>
              <a:effectLst/>
              <a:latin typeface="+mj-lt"/>
              <a:ea typeface="+mj-ea"/>
              <a:cs typeface="+mj-cs"/>
            </a:endParaRPr>
          </a:p>
        </p:txBody>
      </p:sp>
      <p:sp>
        <p:nvSpPr>
          <p:cNvPr id="4" name="Rectangle 1">
            <a:extLst>
              <a:ext uri="{FF2B5EF4-FFF2-40B4-BE49-F238E27FC236}">
                <a16:creationId xmlns:a16="http://schemas.microsoft.com/office/drawing/2014/main" id="{72BF156D-7A65-D9BD-4CC6-5CF7C85DF4D0}"/>
              </a:ext>
            </a:extLst>
          </p:cNvPr>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he-IL" altLang="he-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76601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2">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כותרת 1">
            <a:extLst>
              <a:ext uri="{FF2B5EF4-FFF2-40B4-BE49-F238E27FC236}">
                <a16:creationId xmlns:a16="http://schemas.microsoft.com/office/drawing/2014/main" id="{9E4C93EE-B54A-4B64-6759-73A3CADEDFDD}"/>
              </a:ext>
            </a:extLst>
          </p:cNvPr>
          <p:cNvSpPr>
            <a:spLocks noGrp="1"/>
          </p:cNvSpPr>
          <p:nvPr>
            <p:ph type="title"/>
          </p:nvPr>
        </p:nvSpPr>
        <p:spPr>
          <a:xfrm>
            <a:off x="599177" y="742951"/>
            <a:ext cx="4008586" cy="4962524"/>
          </a:xfrm>
        </p:spPr>
        <p:txBody>
          <a:bodyPr vert="horz" lIns="91440" tIns="45720" rIns="91440" bIns="45720" rtlCol="0" anchor="ctr">
            <a:normAutofit/>
          </a:bodyPr>
          <a:lstStyle/>
          <a:p>
            <a:pPr algn="ctr" rtl="0" fontAlgn="base">
              <a:spcAft>
                <a:spcPct val="0"/>
              </a:spcAft>
            </a:pPr>
            <a:r>
              <a:rPr kumimoji="0" lang="en-US" altLang="he-IL" sz="4800" b="0" i="0" u="none" strike="noStrike" kern="1200" cap="none" normalizeH="0" baseline="0" dirty="0">
                <a:ln>
                  <a:noFill/>
                </a:ln>
                <a:solidFill>
                  <a:srgbClr val="FFFFFF"/>
                </a:solidFill>
                <a:effectLst/>
                <a:latin typeface="+mj-lt"/>
                <a:ea typeface="+mj-ea"/>
                <a:cs typeface="Times New Roman"/>
              </a:rPr>
              <a:t>Examples from the results of the </a:t>
            </a:r>
            <a:r>
              <a:rPr lang="en-US" altLang="he-IL" sz="4800" dirty="0">
                <a:solidFill>
                  <a:srgbClr val="FFFFFF"/>
                </a:solidFill>
                <a:cs typeface="Times New Roman"/>
              </a:rPr>
              <a:t>questionnaires</a:t>
            </a:r>
            <a:r>
              <a:rPr kumimoji="0" lang="en-US" altLang="he-IL" sz="4800" b="0" i="0" u="none" strike="noStrike" kern="1200" cap="none" normalizeH="0" baseline="0" dirty="0">
                <a:ln>
                  <a:noFill/>
                </a:ln>
                <a:solidFill>
                  <a:srgbClr val="FFFFFF"/>
                </a:solidFill>
                <a:effectLst/>
                <a:latin typeface="+mj-lt"/>
                <a:ea typeface="+mj-ea"/>
                <a:cs typeface="Times New Roman"/>
              </a:rPr>
              <a:t>:</a:t>
            </a:r>
            <a:r>
              <a:rPr lang="en-US" altLang="he-IL" sz="4800" dirty="0">
                <a:solidFill>
                  <a:srgbClr val="FFFFFF"/>
                </a:solidFill>
                <a:cs typeface="Times New Roman"/>
              </a:rPr>
              <a:t>  </a:t>
            </a:r>
            <a:endParaRPr kumimoji="0" lang="en-US" altLang="he-IL" sz="4800" b="0" i="0" u="none" strike="noStrike" kern="1200" cap="none" normalizeH="0" baseline="0" dirty="0">
              <a:ln>
                <a:noFill/>
              </a:ln>
              <a:solidFill>
                <a:srgbClr val="FFFFFF"/>
              </a:solidFill>
              <a:effectLst/>
              <a:latin typeface="+mj-lt"/>
              <a:ea typeface="+mj-ea"/>
              <a:cs typeface="+mj-cs"/>
            </a:endParaRPr>
          </a:p>
        </p:txBody>
      </p:sp>
      <p:sp>
        <p:nvSpPr>
          <p:cNvPr id="4" name="Rectangle 1">
            <a:extLst>
              <a:ext uri="{FF2B5EF4-FFF2-40B4-BE49-F238E27FC236}">
                <a16:creationId xmlns:a16="http://schemas.microsoft.com/office/drawing/2014/main" id="{72BF156D-7A65-D9BD-4CC6-5CF7C85DF4D0}"/>
              </a:ext>
            </a:extLst>
          </p:cNvPr>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he-IL" altLang="he-IL" sz="1800" b="0" i="0" u="none" strike="noStrike" cap="none" normalizeH="0" baseline="0" dirty="0">
              <a:ln>
                <a:noFill/>
              </a:ln>
              <a:solidFill>
                <a:schemeClr val="tx1"/>
              </a:solidFill>
              <a:effectLst/>
              <a:latin typeface="Arial" panose="020B0604020202020204" pitchFamily="34" charset="0"/>
            </a:endParaRPr>
          </a:p>
        </p:txBody>
      </p:sp>
      <p:pic>
        <p:nvPicPr>
          <p:cNvPr id="7" name="Content Placeholder 3" descr="Chart&#10;&#10;Description automatically generated">
            <a:extLst>
              <a:ext uri="{FF2B5EF4-FFF2-40B4-BE49-F238E27FC236}">
                <a16:creationId xmlns:a16="http://schemas.microsoft.com/office/drawing/2014/main" id="{F41FC152-A12F-9A39-B809-B23F1EB42F82}"/>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153026" y="311448"/>
            <a:ext cx="6553200" cy="2907541"/>
          </a:xfrm>
          <a:prstGeom prst="rect">
            <a:avLst/>
          </a:prstGeom>
          <a:noFill/>
          <a:ln>
            <a:noFill/>
          </a:ln>
        </p:spPr>
      </p:pic>
      <p:pic>
        <p:nvPicPr>
          <p:cNvPr id="9" name="Picture 8" descr="Chart&#10;&#10;Description automatically generated">
            <a:extLst>
              <a:ext uri="{FF2B5EF4-FFF2-40B4-BE49-F238E27FC236}">
                <a16:creationId xmlns:a16="http://schemas.microsoft.com/office/drawing/2014/main" id="{E5632534-B15E-502E-6AD9-725E57862C4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170347" y="3429000"/>
            <a:ext cx="6535879" cy="2689578"/>
          </a:xfrm>
          <a:prstGeom prst="rect">
            <a:avLst/>
          </a:prstGeom>
          <a:noFill/>
          <a:ln>
            <a:noFill/>
          </a:ln>
        </p:spPr>
      </p:pic>
    </p:spTree>
    <p:extLst>
      <p:ext uri="{BB962C8B-B14F-4D97-AF65-F5344CB8AC3E}">
        <p14:creationId xmlns:p14="http://schemas.microsoft.com/office/powerpoint/2010/main" val="1564974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2" name="Rectangle 1034">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FC8403-4A13-4B5D-8D71-E89C7A963DCE}"/>
              </a:ext>
            </a:extLst>
          </p:cNvPr>
          <p:cNvSpPr>
            <a:spLocks noGrp="1"/>
          </p:cNvSpPr>
          <p:nvPr>
            <p:ph type="title"/>
          </p:nvPr>
        </p:nvSpPr>
        <p:spPr>
          <a:xfrm>
            <a:off x="904758" y="889180"/>
            <a:ext cx="5568995" cy="1457002"/>
          </a:xfrm>
        </p:spPr>
        <p:txBody>
          <a:bodyPr anchor="b">
            <a:normAutofit/>
          </a:bodyPr>
          <a:lstStyle/>
          <a:p>
            <a:r>
              <a:rPr lang="en-US" dirty="0"/>
              <a:t>Main persona  </a:t>
            </a:r>
            <a:endParaRPr lang="en-IL" dirty="0"/>
          </a:p>
        </p:txBody>
      </p:sp>
      <p:grpSp>
        <p:nvGrpSpPr>
          <p:cNvPr id="1033" name="Group 1036">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518649"/>
            <a:ext cx="1128382" cy="847206"/>
            <a:chOff x="8183879" y="1000124"/>
            <a:chExt cx="1562267" cy="1172973"/>
          </a:xfrm>
        </p:grpSpPr>
        <p:sp>
          <p:nvSpPr>
            <p:cNvPr id="1038"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039"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176E1132-148C-491C-91D1-E4E537B185EF}"/>
              </a:ext>
            </a:extLst>
          </p:cNvPr>
          <p:cNvSpPr>
            <a:spLocks noGrp="1"/>
          </p:cNvSpPr>
          <p:nvPr>
            <p:ph idx="1"/>
          </p:nvPr>
        </p:nvSpPr>
        <p:spPr>
          <a:xfrm>
            <a:off x="982833" y="2464886"/>
            <a:ext cx="5568991" cy="3372387"/>
          </a:xfrm>
        </p:spPr>
        <p:txBody>
          <a:bodyPr vert="horz" lIns="91440" tIns="45720" rIns="91440" bIns="45720" rtlCol="0" anchor="t">
            <a:normAutofit/>
          </a:bodyPr>
          <a:lstStyle/>
          <a:p>
            <a:pPr marL="0" indent="0" algn="l">
              <a:buNone/>
            </a:pPr>
            <a:r>
              <a:rPr lang="en-US" sz="1900" dirty="0"/>
              <a:t>Adi, 35.</a:t>
            </a:r>
            <a:endParaRPr lang="he-IL" sz="1900" dirty="0"/>
          </a:p>
          <a:p>
            <a:pPr marL="0" indent="0" algn="l">
              <a:buNone/>
            </a:pPr>
            <a:r>
              <a:rPr lang="en-US" sz="1900" b="1" dirty="0"/>
              <a:t>Background</a:t>
            </a:r>
            <a:r>
              <a:rPr lang="en-US" sz="1900" dirty="0"/>
              <a:t>: Practical Electronic Engineer works for Intel as project manager. </a:t>
            </a:r>
            <a:endParaRPr lang="en-US" sz="1900" dirty="0">
              <a:cs typeface="Calibri" panose="020F0502020204030204"/>
            </a:endParaRPr>
          </a:p>
          <a:p>
            <a:pPr marL="0" indent="0" algn="l">
              <a:buNone/>
            </a:pPr>
            <a:r>
              <a:rPr lang="en-US" sz="1900" b="1" dirty="0"/>
              <a:t>Description: </a:t>
            </a:r>
            <a:r>
              <a:rPr lang="en-US" sz="1900" dirty="0">
                <a:ea typeface="+mn-lt"/>
                <a:cs typeface="+mn-lt"/>
              </a:rPr>
              <a:t>Adi is interested in gadgets and new technology that is constantly improving and advancing. In addition, he admires the characters of the "Marvel" films. He finds problems and  incorrect ways of working and initiates ideas to improve his and his team members' working way  save time. He initiated the development of the "Tiger" tool.</a:t>
            </a:r>
          </a:p>
          <a:p>
            <a:pPr marL="0" indent="0" rtl="0">
              <a:buNone/>
            </a:pPr>
            <a:endParaRPr lang="en-US" sz="1900" dirty="0">
              <a:ea typeface="+mn-lt"/>
              <a:cs typeface="+mn-lt"/>
            </a:endParaRPr>
          </a:p>
          <a:p>
            <a:pPr marL="0" indent="0" rtl="0">
              <a:buNone/>
            </a:pPr>
            <a:endParaRPr lang="en-US" sz="1900" dirty="0">
              <a:ea typeface="+mn-lt"/>
              <a:cs typeface="+mn-lt"/>
            </a:endParaRPr>
          </a:p>
          <a:p>
            <a:pPr marL="0" indent="0" rtl="0">
              <a:buNone/>
            </a:pPr>
            <a:endParaRPr lang="en-US" sz="1900" dirty="0">
              <a:cs typeface="Calibri" panose="020F0502020204030204"/>
            </a:endParaRPr>
          </a:p>
          <a:p>
            <a:pPr marL="0" indent="0" rtl="0">
              <a:buNone/>
            </a:pPr>
            <a:endParaRPr lang="en-US" sz="1900" b="1" dirty="0">
              <a:cs typeface="Calibri"/>
            </a:endParaRPr>
          </a:p>
          <a:p>
            <a:pPr rtl="0"/>
            <a:endParaRPr lang="en-US" sz="1900" dirty="0">
              <a:cs typeface="Calibri" panose="020F0502020204030204"/>
            </a:endParaRPr>
          </a:p>
          <a:p>
            <a:pPr rtl="0"/>
            <a:endParaRPr lang="en-US" sz="1900" dirty="0">
              <a:cs typeface="Calibri" panose="020F0502020204030204"/>
            </a:endParaRPr>
          </a:p>
          <a:p>
            <a:pPr rtl="0"/>
            <a:endParaRPr lang="en-IL" sz="1900" dirty="0">
              <a:cs typeface="Calibri" panose="020F0502020204030204"/>
            </a:endParaRPr>
          </a:p>
        </p:txBody>
      </p:sp>
      <p:pic>
        <p:nvPicPr>
          <p:cNvPr id="1030" name="Picture 6">
            <a:extLst>
              <a:ext uri="{FF2B5EF4-FFF2-40B4-BE49-F238E27FC236}">
                <a16:creationId xmlns:a16="http://schemas.microsoft.com/office/drawing/2014/main" id="{EA61F3B8-D2E1-8A2E-C71F-CD226CF180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134" r="3561"/>
          <a:stretch/>
        </p:blipFill>
        <p:spPr bwMode="auto">
          <a:xfrm>
            <a:off x="6838578" y="713589"/>
            <a:ext cx="1199111" cy="1765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3262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97E0D7-D4E5-4545-9864-1300C23C8EB5}"/>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rtl="0"/>
            <a:r>
              <a:rPr lang="en-US" sz="3600" kern="1200">
                <a:solidFill>
                  <a:srgbClr val="FFFFFF"/>
                </a:solidFill>
                <a:latin typeface="+mj-lt"/>
                <a:ea typeface="+mj-ea"/>
                <a:cs typeface="+mj-cs"/>
              </a:rPr>
              <a:t>The primary MOV of the project : </a:t>
            </a:r>
          </a:p>
        </p:txBody>
      </p:sp>
      <p:graphicFrame>
        <p:nvGraphicFramePr>
          <p:cNvPr id="4" name="טבלה 4">
            <a:extLst>
              <a:ext uri="{FF2B5EF4-FFF2-40B4-BE49-F238E27FC236}">
                <a16:creationId xmlns:a16="http://schemas.microsoft.com/office/drawing/2014/main" id="{156DD545-F08B-318E-F6DD-30D9F4FE254B}"/>
              </a:ext>
            </a:extLst>
          </p:cNvPr>
          <p:cNvGraphicFramePr>
            <a:graphicFrameLocks noGrp="1"/>
          </p:cNvGraphicFramePr>
          <p:nvPr>
            <p:ph idx="1"/>
            <p:extLst>
              <p:ext uri="{D42A27DB-BD31-4B8C-83A1-F6EECF244321}">
                <p14:modId xmlns:p14="http://schemas.microsoft.com/office/powerpoint/2010/main" val="3558088599"/>
              </p:ext>
            </p:extLst>
          </p:nvPr>
        </p:nvGraphicFramePr>
        <p:xfrm>
          <a:off x="4777313" y="1057197"/>
          <a:ext cx="6780703" cy="4741278"/>
        </p:xfrm>
        <a:graphic>
          <a:graphicData uri="http://schemas.openxmlformats.org/drawingml/2006/table">
            <a:tbl>
              <a:tblPr rtl="1" firstRow="1" bandRow="1">
                <a:tableStyleId>{5C22544A-7EE6-4342-B048-85BDC9FD1C3A}</a:tableStyleId>
              </a:tblPr>
              <a:tblGrid>
                <a:gridCol w="1030638">
                  <a:extLst>
                    <a:ext uri="{9D8B030D-6E8A-4147-A177-3AD203B41FA5}">
                      <a16:colId xmlns:a16="http://schemas.microsoft.com/office/drawing/2014/main" val="60790719"/>
                    </a:ext>
                  </a:extLst>
                </a:gridCol>
                <a:gridCol w="1123950">
                  <a:extLst>
                    <a:ext uri="{9D8B030D-6E8A-4147-A177-3AD203B41FA5}">
                      <a16:colId xmlns:a16="http://schemas.microsoft.com/office/drawing/2014/main" val="3727232634"/>
                    </a:ext>
                  </a:extLst>
                </a:gridCol>
                <a:gridCol w="1064424">
                  <a:extLst>
                    <a:ext uri="{9D8B030D-6E8A-4147-A177-3AD203B41FA5}">
                      <a16:colId xmlns:a16="http://schemas.microsoft.com/office/drawing/2014/main" val="1484349589"/>
                    </a:ext>
                  </a:extLst>
                </a:gridCol>
                <a:gridCol w="1225306">
                  <a:extLst>
                    <a:ext uri="{9D8B030D-6E8A-4147-A177-3AD203B41FA5}">
                      <a16:colId xmlns:a16="http://schemas.microsoft.com/office/drawing/2014/main" val="1579495166"/>
                    </a:ext>
                  </a:extLst>
                </a:gridCol>
                <a:gridCol w="996853">
                  <a:extLst>
                    <a:ext uri="{9D8B030D-6E8A-4147-A177-3AD203B41FA5}">
                      <a16:colId xmlns:a16="http://schemas.microsoft.com/office/drawing/2014/main" val="3061028699"/>
                    </a:ext>
                  </a:extLst>
                </a:gridCol>
                <a:gridCol w="1339532">
                  <a:extLst>
                    <a:ext uri="{9D8B030D-6E8A-4147-A177-3AD203B41FA5}">
                      <a16:colId xmlns:a16="http://schemas.microsoft.com/office/drawing/2014/main" val="387689274"/>
                    </a:ext>
                  </a:extLst>
                </a:gridCol>
              </a:tblGrid>
              <a:tr h="283070">
                <a:tc>
                  <a:txBody>
                    <a:bodyPr/>
                    <a:lstStyle/>
                    <a:p>
                      <a:pPr algn="l" rtl="1"/>
                      <a:r>
                        <a:rPr lang="en-US" sz="1200" dirty="0"/>
                        <a:t>Statement</a:t>
                      </a:r>
                      <a:endParaRPr lang="he-IL" sz="1200" dirty="0"/>
                    </a:p>
                  </a:txBody>
                  <a:tcPr marL="60665" marR="60665" marT="30333" marB="30333">
                    <a:solidFill>
                      <a:schemeClr val="bg1">
                        <a:lumMod val="85000"/>
                        <a:lumOff val="15000"/>
                      </a:schemeClr>
                    </a:solidFill>
                  </a:tcPr>
                </a:tc>
                <a:tc>
                  <a:txBody>
                    <a:bodyPr/>
                    <a:lstStyle/>
                    <a:p>
                      <a:pPr algn="l" rtl="1"/>
                      <a:r>
                        <a:rPr lang="en-US" sz="1200" dirty="0"/>
                        <a:t>timeframe</a:t>
                      </a:r>
                      <a:endParaRPr lang="he-IL" sz="1200" dirty="0"/>
                    </a:p>
                  </a:txBody>
                  <a:tcPr marL="60665" marR="60665" marT="30333" marB="30333">
                    <a:solidFill>
                      <a:schemeClr val="bg1">
                        <a:lumMod val="85000"/>
                        <a:lumOff val="15000"/>
                      </a:schemeClr>
                    </a:solidFill>
                  </a:tcPr>
                </a:tc>
                <a:tc>
                  <a:txBody>
                    <a:bodyPr/>
                    <a:lstStyle/>
                    <a:p>
                      <a:pPr algn="l" rtl="1"/>
                      <a:r>
                        <a:rPr lang="en-US" sz="1200" dirty="0"/>
                        <a:t>matric</a:t>
                      </a:r>
                      <a:endParaRPr lang="he-IL" sz="1200" dirty="0"/>
                    </a:p>
                  </a:txBody>
                  <a:tcPr marL="60665" marR="60665" marT="30333" marB="30333">
                    <a:solidFill>
                      <a:schemeClr val="bg1">
                        <a:lumMod val="85000"/>
                        <a:lumOff val="15000"/>
                      </a:schemeClr>
                    </a:solidFill>
                  </a:tcPr>
                </a:tc>
                <a:tc>
                  <a:txBody>
                    <a:bodyPr/>
                    <a:lstStyle/>
                    <a:p>
                      <a:pPr algn="l" rtl="1"/>
                      <a:r>
                        <a:rPr lang="en-US" sz="1200" dirty="0"/>
                        <a:t>Area</a:t>
                      </a:r>
                      <a:endParaRPr lang="he-IL" sz="1200" dirty="0"/>
                    </a:p>
                  </a:txBody>
                  <a:tcPr marL="60665" marR="60665" marT="30333" marB="30333">
                    <a:solidFill>
                      <a:schemeClr val="bg1">
                        <a:lumMod val="85000"/>
                        <a:lumOff val="15000"/>
                      </a:schemeClr>
                    </a:solidFill>
                  </a:tcPr>
                </a:tc>
                <a:tc>
                  <a:txBody>
                    <a:bodyPr/>
                    <a:lstStyle/>
                    <a:p>
                      <a:pPr algn="l" rtl="1"/>
                      <a:r>
                        <a:rPr lang="en-US" sz="1200" dirty="0"/>
                        <a:t>NFR</a:t>
                      </a:r>
                      <a:endParaRPr lang="he-IL" sz="1200" dirty="0"/>
                    </a:p>
                  </a:txBody>
                  <a:tcPr marL="60665" marR="60665" marT="30333" marB="30333">
                    <a:solidFill>
                      <a:schemeClr val="bg1">
                        <a:lumMod val="85000"/>
                        <a:lumOff val="15000"/>
                      </a:schemeClr>
                    </a:solidFill>
                  </a:tcPr>
                </a:tc>
                <a:tc>
                  <a:txBody>
                    <a:bodyPr/>
                    <a:lstStyle/>
                    <a:p>
                      <a:pPr algn="l" rtl="1"/>
                      <a:r>
                        <a:rPr lang="en-US" sz="1200" dirty="0"/>
                        <a:t>FR</a:t>
                      </a:r>
                      <a:endParaRPr lang="he-IL" sz="1200" dirty="0"/>
                    </a:p>
                  </a:txBody>
                  <a:tcPr marL="60665" marR="60665" marT="30333" marB="30333">
                    <a:solidFill>
                      <a:schemeClr val="bg1">
                        <a:lumMod val="85000"/>
                        <a:lumOff val="15000"/>
                      </a:schemeClr>
                    </a:solidFill>
                  </a:tcPr>
                </a:tc>
                <a:extLst>
                  <a:ext uri="{0D108BD9-81ED-4DB2-BD59-A6C34878D82A}">
                    <a16:rowId xmlns:a16="http://schemas.microsoft.com/office/drawing/2014/main" val="3401244428"/>
                  </a:ext>
                </a:extLst>
              </a:tr>
              <a:tr h="2877782">
                <a:tc>
                  <a:txBody>
                    <a:bodyPr/>
                    <a:lstStyle/>
                    <a:p>
                      <a:pPr algn="l" rtl="1"/>
                      <a:r>
                        <a:rPr lang="en-US" sz="1200" dirty="0"/>
                        <a:t>The project will be successful if the tool will reduce the time of typing a command by 80%.</a:t>
                      </a:r>
                      <a:endParaRPr lang="he-IL" sz="1200" dirty="0"/>
                    </a:p>
                  </a:txBody>
                  <a:tcPr marL="60665" marR="60665" marT="30333" marB="30333">
                    <a:solidFill>
                      <a:schemeClr val="tx2"/>
                    </a:solidFill>
                  </a:tcPr>
                </a:tc>
                <a:tc>
                  <a:txBody>
                    <a:bodyPr/>
                    <a:lstStyle/>
                    <a:p>
                      <a:pPr algn="l" rtl="1"/>
                      <a:r>
                        <a:rPr lang="en-US" sz="1200" dirty="0"/>
                        <a:t>Developing time will be 6 weeks (3 sprints)</a:t>
                      </a:r>
                    </a:p>
                    <a:p>
                      <a:pPr algn="l" rtl="1"/>
                      <a:endParaRPr lang="en-US" sz="1200" dirty="0"/>
                    </a:p>
                    <a:p>
                      <a:pPr algn="l" rtl="1"/>
                      <a:r>
                        <a:rPr lang="en-US" sz="1200" dirty="0"/>
                        <a:t>After a month there will be improvement in users' performance and projects will be completed in time or before the deadline  .</a:t>
                      </a:r>
                      <a:endParaRPr lang="he-IL" sz="1200" dirty="0"/>
                    </a:p>
                  </a:txBody>
                  <a:tcPr marL="60665" marR="60665" marT="30333" marB="30333">
                    <a:solidFill>
                      <a:schemeClr val="tx2"/>
                    </a:solidFill>
                  </a:tcPr>
                </a:tc>
                <a:tc>
                  <a:txBody>
                    <a:bodyPr/>
                    <a:lstStyle/>
                    <a:p>
                      <a:pPr algn="l" rtl="1"/>
                      <a:r>
                        <a:rPr lang="en-US" sz="1200" dirty="0"/>
                        <a:t>Shortening work time</a:t>
                      </a:r>
                    </a:p>
                    <a:p>
                      <a:pPr algn="l" rtl="1"/>
                      <a:r>
                        <a:rPr lang="en-US" sz="1200" kern="1200" dirty="0">
                          <a:solidFill>
                            <a:schemeClr val="dk1"/>
                          </a:solidFill>
                          <a:effectLst/>
                          <a:latin typeface="+mn-lt"/>
                          <a:ea typeface="+mn-ea"/>
                          <a:cs typeface="+mn-cs"/>
                        </a:rPr>
                        <a:t>Prevention</a:t>
                      </a:r>
                      <a:r>
                        <a:rPr lang="en-US" sz="1200" dirty="0"/>
                        <a:t> human errors while typing the command .</a:t>
                      </a:r>
                      <a:endParaRPr lang="he-IL" sz="1200" dirty="0"/>
                    </a:p>
                  </a:txBody>
                  <a:tcPr marL="60665" marR="60665" marT="30333" marB="30333">
                    <a:solidFill>
                      <a:schemeClr val="tx2"/>
                    </a:solidFill>
                  </a:tcPr>
                </a:tc>
                <a:tc>
                  <a:txBody>
                    <a:bodyPr/>
                    <a:lstStyle/>
                    <a:p>
                      <a:pPr algn="l" rtl="1"/>
                      <a:r>
                        <a:rPr lang="en-US" sz="1200" dirty="0"/>
                        <a:t>Time</a:t>
                      </a:r>
                    </a:p>
                    <a:p>
                      <a:pPr algn="l" rtl="1"/>
                      <a:r>
                        <a:rPr lang="en-US" sz="1200" dirty="0"/>
                        <a:t>Financial </a:t>
                      </a:r>
                      <a:endParaRPr lang="he-IL" sz="1200" dirty="0"/>
                    </a:p>
                  </a:txBody>
                  <a:tcPr marL="60665" marR="60665" marT="30333" marB="30333">
                    <a:solidFill>
                      <a:schemeClr val="tx2"/>
                    </a:solidFill>
                  </a:tcPr>
                </a:tc>
                <a:tc>
                  <a:txBody>
                    <a:bodyPr/>
                    <a:lstStyle/>
                    <a:p>
                      <a:pPr algn="l" rtl="1"/>
                      <a:r>
                        <a:rPr lang="en-US" sz="1200" dirty="0"/>
                        <a:t>Pressing the “Run” bottom creates the command without errors. </a:t>
                      </a:r>
                      <a:endParaRPr lang="he-IL" sz="1200" dirty="0"/>
                    </a:p>
                  </a:txBody>
                  <a:tcPr marL="60665" marR="60665" marT="30333" marB="30333">
                    <a:solidFill>
                      <a:schemeClr val="tx2"/>
                    </a:solidFill>
                  </a:tcPr>
                </a:tc>
                <a:tc>
                  <a:txBody>
                    <a:bodyPr/>
                    <a:lstStyle/>
                    <a:p>
                      <a:pPr algn="l" rtl="1"/>
                      <a:r>
                        <a:rPr lang="en-US" sz="1200" dirty="0"/>
                        <a:t>The tool creates a testing command.</a:t>
                      </a:r>
                      <a:endParaRPr lang="he-IL" sz="1200" dirty="0"/>
                    </a:p>
                  </a:txBody>
                  <a:tcPr marL="60665" marR="60665" marT="30333" marB="30333">
                    <a:solidFill>
                      <a:schemeClr val="tx2"/>
                    </a:solidFill>
                  </a:tcPr>
                </a:tc>
                <a:extLst>
                  <a:ext uri="{0D108BD9-81ED-4DB2-BD59-A6C34878D82A}">
                    <a16:rowId xmlns:a16="http://schemas.microsoft.com/office/drawing/2014/main" val="3230443822"/>
                  </a:ext>
                </a:extLst>
              </a:tr>
              <a:tr h="1580426">
                <a:tc>
                  <a:txBody>
                    <a:bodyPr/>
                    <a:lstStyle/>
                    <a:p>
                      <a:pPr algn="l" rtl="1"/>
                      <a:r>
                        <a:rPr lang="en-US" sz="1200" dirty="0"/>
                        <a:t>The project will be successful if </a:t>
                      </a:r>
                      <a:r>
                        <a:rPr lang="he-IL" sz="1200" dirty="0"/>
                        <a:t> </a:t>
                      </a:r>
                      <a:r>
                        <a:rPr lang="en-US" sz="1200" dirty="0"/>
                        <a:t>the number of users in the tool will more then 30 per day.</a:t>
                      </a:r>
                      <a:endParaRPr lang="he-IL" sz="1200" dirty="0"/>
                    </a:p>
                  </a:txBody>
                  <a:tcPr marL="60665" marR="60665" marT="30333" marB="30333"/>
                </a:tc>
                <a:tc>
                  <a:txBody>
                    <a:bodyPr/>
                    <a:lstStyle/>
                    <a:p>
                      <a:pPr algn="l" rtl="1"/>
                      <a:r>
                        <a:rPr lang="en-US" sz="1200" dirty="0"/>
                        <a:t>In a month there will be more users using the tool.</a:t>
                      </a:r>
                      <a:endParaRPr lang="he-IL" sz="1200" dirty="0"/>
                    </a:p>
                  </a:txBody>
                  <a:tcPr marL="60665" marR="60665" marT="30333" marB="30333"/>
                </a:tc>
                <a:tc>
                  <a:txBody>
                    <a:bodyPr/>
                    <a:lstStyle/>
                    <a:p>
                      <a:pPr algn="l" rtl="1"/>
                      <a:r>
                        <a:rPr lang="en-US" sz="1200" dirty="0"/>
                        <a:t>The number of users in the tool</a:t>
                      </a:r>
                    </a:p>
                    <a:p>
                      <a:pPr algn="l" rtl="1"/>
                      <a:r>
                        <a:rPr lang="en-US" sz="1200" dirty="0"/>
                        <a:t>The number of login to the tool.</a:t>
                      </a:r>
                      <a:endParaRPr lang="he-IL" sz="1200" dirty="0"/>
                    </a:p>
                  </a:txBody>
                  <a:tcPr marL="60665" marR="60665" marT="30333" marB="30333"/>
                </a:tc>
                <a:tc>
                  <a:txBody>
                    <a:bodyPr/>
                    <a:lstStyle/>
                    <a:p>
                      <a:pPr algn="l" rtl="1"/>
                      <a:r>
                        <a:rPr lang="en-US" sz="1200"/>
                        <a:t>Organizational</a:t>
                      </a:r>
                      <a:endParaRPr lang="he-IL" sz="1200"/>
                    </a:p>
                  </a:txBody>
                  <a:tcPr marL="60665" marR="60665" marT="30333" marB="30333"/>
                </a:tc>
                <a:tc>
                  <a:txBody>
                    <a:bodyPr/>
                    <a:lstStyle/>
                    <a:p>
                      <a:pPr algn="l" rtl="1"/>
                      <a:endParaRPr lang="he-IL" sz="1200"/>
                    </a:p>
                  </a:txBody>
                  <a:tcPr marL="60665" marR="60665" marT="30333" marB="30333"/>
                </a:tc>
                <a:tc>
                  <a:txBody>
                    <a:bodyPr/>
                    <a:lstStyle/>
                    <a:p>
                      <a:pPr algn="l" rtl="1"/>
                      <a:r>
                        <a:rPr lang="en-US" sz="1200" dirty="0"/>
                        <a:t>The tool allows to display a report of the number of uses in “Tiger”.</a:t>
                      </a:r>
                      <a:endParaRPr lang="he-IL" sz="1200" dirty="0"/>
                    </a:p>
                  </a:txBody>
                  <a:tcPr marL="60665" marR="60665" marT="30333" marB="30333"/>
                </a:tc>
                <a:extLst>
                  <a:ext uri="{0D108BD9-81ED-4DB2-BD59-A6C34878D82A}">
                    <a16:rowId xmlns:a16="http://schemas.microsoft.com/office/drawing/2014/main" val="261521464"/>
                  </a:ext>
                </a:extLst>
              </a:tr>
            </a:tbl>
          </a:graphicData>
        </a:graphic>
      </p:graphicFrame>
    </p:spTree>
    <p:extLst>
      <p:ext uri="{BB962C8B-B14F-4D97-AF65-F5344CB8AC3E}">
        <p14:creationId xmlns:p14="http://schemas.microsoft.com/office/powerpoint/2010/main" val="271612148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3DB8DD3A9598E4E97E3F912C232BB3D" ma:contentTypeVersion="4" ma:contentTypeDescription="Create a new document." ma:contentTypeScope="" ma:versionID="105a15f761623d3a6a847eb25dd84624">
  <xsd:schema xmlns:xsd="http://www.w3.org/2001/XMLSchema" xmlns:xs="http://www.w3.org/2001/XMLSchema" xmlns:p="http://schemas.microsoft.com/office/2006/metadata/properties" xmlns:ns2="7d6dfe5b-df7f-4d5b-96d5-d46b3bc32a84" xmlns:ns3="4147a74b-bda8-4bec-9c8a-6f2de5c8061f" targetNamespace="http://schemas.microsoft.com/office/2006/metadata/properties" ma:root="true" ma:fieldsID="0692953cc61a36d564ff579f244c9246" ns2:_="" ns3:_="">
    <xsd:import namespace="7d6dfe5b-df7f-4d5b-96d5-d46b3bc32a84"/>
    <xsd:import namespace="4147a74b-bda8-4bec-9c8a-6f2de5c8061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d6dfe5b-df7f-4d5b-96d5-d46b3bc32a8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147a74b-bda8-4bec-9c8a-6f2de5c8061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4147a74b-bda8-4bec-9c8a-6f2de5c8061f">
      <UserInfo>
        <DisplayName>מצגת פרוייקט סוף Members</DisplayName>
        <AccountId>7</AccountId>
        <AccountType/>
      </UserInfo>
    </SharedWithUsers>
  </documentManagement>
</p:properties>
</file>

<file path=customXml/itemProps1.xml><?xml version="1.0" encoding="utf-8"?>
<ds:datastoreItem xmlns:ds="http://schemas.openxmlformats.org/officeDocument/2006/customXml" ds:itemID="{18A19CB1-7202-49AD-8CB8-755ABEC65682}">
  <ds:schemaRefs>
    <ds:schemaRef ds:uri="4147a74b-bda8-4bec-9c8a-6f2de5c8061f"/>
    <ds:schemaRef ds:uri="7d6dfe5b-df7f-4d5b-96d5-d46b3bc32a8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0D66F2E5-A168-4C82-977D-015168255974}">
  <ds:schemaRefs>
    <ds:schemaRef ds:uri="http://schemas.microsoft.com/sharepoint/v3/contenttype/forms"/>
  </ds:schemaRefs>
</ds:datastoreItem>
</file>

<file path=customXml/itemProps3.xml><?xml version="1.0" encoding="utf-8"?>
<ds:datastoreItem xmlns:ds="http://schemas.openxmlformats.org/officeDocument/2006/customXml" ds:itemID="{9C70C9B8-AF3A-450D-86C7-1BB808934271}">
  <ds:schemaRefs>
    <ds:schemaRef ds:uri="4147a74b-bda8-4bec-9c8a-6f2de5c8061f"/>
    <ds:schemaRef ds:uri="7d6dfe5b-df7f-4d5b-96d5-d46b3bc32a8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TotalTime>261</TotalTime>
  <Words>2221</Words>
  <Application>Microsoft Office PowerPoint</Application>
  <PresentationFormat>Widescreen</PresentationFormat>
  <Paragraphs>297</Paragraphs>
  <Slides>24</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Calibri Light</vt:lpstr>
      <vt:lpstr>Consolas</vt:lpstr>
      <vt:lpstr>Wingdings</vt:lpstr>
      <vt:lpstr>Office Theme</vt:lpstr>
      <vt:lpstr>“Tiger”</vt:lpstr>
      <vt:lpstr>5 team </vt:lpstr>
      <vt:lpstr>Description:</vt:lpstr>
      <vt:lpstr>Prototype: </vt:lpstr>
      <vt:lpstr>Part 1 : about  as organization </vt:lpstr>
      <vt:lpstr>Examples from the results of the questionnaires:  </vt:lpstr>
      <vt:lpstr>Examples from the results of the questionnaires:  </vt:lpstr>
      <vt:lpstr>Main persona  </vt:lpstr>
      <vt:lpstr>The primary MOV of the project : </vt:lpstr>
      <vt:lpstr> part 2: Organization requirements and initial architecture   </vt:lpstr>
      <vt:lpstr>Functional requirements</vt:lpstr>
      <vt:lpstr>Non-functional requirements</vt:lpstr>
      <vt:lpstr> Design patterns </vt:lpstr>
      <vt:lpstr>Risks table :</vt:lpstr>
      <vt:lpstr>PowerPoint Presentation</vt:lpstr>
      <vt:lpstr>PowerPoint Presentation</vt:lpstr>
      <vt:lpstr>PowerPoint Presentation</vt:lpstr>
      <vt:lpstr>Part 3: Distributed cognition and motivation </vt:lpstr>
      <vt:lpstr>Flow characteristics: </vt:lpstr>
      <vt:lpstr>SDT (self-determination theory) </vt:lpstr>
      <vt:lpstr>Gamification :</vt:lpstr>
      <vt:lpstr>Challenges during the working process:</vt:lpstr>
      <vt:lpstr>PowerPoint Presentation</vt:lpstr>
      <vt:lpstr>Reference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NUMBER TEAM :5</dc:title>
  <dc:creator>Bachar, Dorin</dc:creator>
  <cp:lastModifiedBy>דורין הילה בכר</cp:lastModifiedBy>
  <cp:revision>5</cp:revision>
  <dcterms:created xsi:type="dcterms:W3CDTF">2022-08-29T13:38:16Z</dcterms:created>
  <dcterms:modified xsi:type="dcterms:W3CDTF">2022-09-03T12:30:26Z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0x01010063DB8DD3A9598E4E97E3F912C232BB3D</vt:lpwstr>
  </property>
</Properties>
</file>

<file path=docProps/thumbnail.jpeg>
</file>